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26" r:id="rId2"/>
    <p:sldId id="748" r:id="rId3"/>
    <p:sldId id="758" r:id="rId4"/>
    <p:sldId id="759" r:id="rId5"/>
    <p:sldId id="760" r:id="rId6"/>
    <p:sldId id="761" r:id="rId7"/>
    <p:sldId id="763" r:id="rId8"/>
    <p:sldId id="762" r:id="rId9"/>
    <p:sldId id="74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1152">
          <p15:clr>
            <a:srgbClr val="A4A3A4"/>
          </p15:clr>
        </p15:guide>
        <p15:guide id="3" orient="horz" pos="1584">
          <p15:clr>
            <a:srgbClr val="A4A3A4"/>
          </p15:clr>
        </p15:guide>
        <p15:guide id="4" orient="horz" pos="2448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3744">
          <p15:clr>
            <a:srgbClr val="A4A3A4"/>
          </p15:clr>
        </p15:guide>
        <p15:guide id="7" orient="horz" pos="2016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4176">
          <p15:clr>
            <a:srgbClr val="A4A3A4"/>
          </p15:clr>
        </p15:guide>
        <p15:guide id="10" orient="horz" pos="4080">
          <p15:clr>
            <a:srgbClr val="A4A3A4"/>
          </p15:clr>
        </p15:guide>
        <p15:guide id="11" pos="1152">
          <p15:clr>
            <a:srgbClr val="A4A3A4"/>
          </p15:clr>
        </p15:guide>
        <p15:guide id="12" pos="2016">
          <p15:clr>
            <a:srgbClr val="A4A3A4"/>
          </p15:clr>
        </p15:guide>
        <p15:guide id="13" pos="2880">
          <p15:clr>
            <a:srgbClr val="A4A3A4"/>
          </p15:clr>
        </p15:guide>
        <p15:guide id="14" pos="3744">
          <p15:clr>
            <a:srgbClr val="A4A3A4"/>
          </p15:clr>
        </p15:guide>
        <p15:guide id="15" pos="4608">
          <p15:clr>
            <a:srgbClr val="A4A3A4"/>
          </p15:clr>
        </p15:guide>
        <p15:guide id="16" pos="5472">
          <p15:clr>
            <a:srgbClr val="A4A3A4"/>
          </p15:clr>
        </p15:guide>
        <p15:guide id="17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CA"/>
    <a:srgbClr val="00B9F2"/>
    <a:srgbClr val="AB4A9C"/>
    <a:srgbClr val="8DC63F"/>
    <a:srgbClr val="00B6F1"/>
    <a:srgbClr val="000000"/>
    <a:srgbClr val="FFCB05"/>
    <a:srgbClr val="808285"/>
    <a:srgbClr val="EF4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 autoAdjust="0"/>
  </p:normalViewPr>
  <p:slideViewPr>
    <p:cSldViewPr showGuides="1">
      <p:cViewPr varScale="1">
        <p:scale>
          <a:sx n="76" d="100"/>
          <a:sy n="76" d="100"/>
        </p:scale>
        <p:origin x="1224" y="90"/>
      </p:cViewPr>
      <p:guideLst>
        <p:guide orient="horz" pos="720"/>
        <p:guide orient="horz" pos="1152"/>
        <p:guide orient="horz" pos="1584"/>
        <p:guide orient="horz" pos="2448"/>
        <p:guide orient="horz" pos="2880"/>
        <p:guide orient="horz" pos="3744"/>
        <p:guide orient="horz" pos="2016"/>
        <p:guide orient="horz" pos="3312"/>
        <p:guide orient="horz" pos="4176"/>
        <p:guide orient="horz" pos="4080"/>
        <p:guide pos="1152"/>
        <p:guide pos="2016"/>
        <p:guide pos="2880"/>
        <p:guide pos="3744"/>
        <p:guide pos="4608"/>
        <p:guide pos="5472"/>
        <p:guide pos="288"/>
      </p:guideLst>
    </p:cSldViewPr>
  </p:slideViewPr>
  <p:outlineViewPr>
    <p:cViewPr>
      <p:scale>
        <a:sx n="33" d="100"/>
        <a:sy n="33" d="100"/>
      </p:scale>
      <p:origin x="30" y="3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3BCBC7-2668-7A47-A259-783CB50B7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27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084F1C0-BAAF-E04C-AE12-7B65B7C73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582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" charset="0"/>
        <a:ea typeface="ＭＳ Ｐゴシック" pitchFamily="6" charset="-128"/>
        <a:cs typeface="ＭＳ Ｐゴシック" pitchFamily="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" charset="0"/>
        <a:ea typeface="ＭＳ Ｐゴシック" pitchFamily="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" charset="0"/>
        <a:ea typeface="ＭＳ Ｐゴシック" pitchFamily="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" charset="0"/>
        <a:ea typeface="ＭＳ Ｐゴシック" pitchFamily="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6" charset="0"/>
        <a:ea typeface="ＭＳ Ｐゴシック" pitchFamily="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-14630" y="-27384"/>
            <a:ext cx="9158630" cy="5270500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246413"/>
              <a:gd name="connsiteY0" fmla="*/ 0 h 6042805"/>
              <a:gd name="connsiteX1" fmla="*/ 9246413 w 9246413"/>
              <a:gd name="connsiteY1" fmla="*/ 86505 h 6042805"/>
              <a:gd name="connsiteX2" fmla="*/ 9246413 w 9246413"/>
              <a:gd name="connsiteY2" fmla="*/ 4671205 h 6042805"/>
              <a:gd name="connsiteX3" fmla="*/ 102413 w 9246413"/>
              <a:gd name="connsiteY3" fmla="*/ 6042805 h 6042805"/>
              <a:gd name="connsiteX4" fmla="*/ 0 w 9246413"/>
              <a:gd name="connsiteY4" fmla="*/ 0 h 6042805"/>
              <a:gd name="connsiteX0" fmla="*/ 51207 w 9144000"/>
              <a:gd name="connsiteY0" fmla="*/ 29234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51207 w 9144000"/>
              <a:gd name="connsiteY4" fmla="*/ 29234 h 5956300"/>
              <a:gd name="connsiteX0" fmla="*/ 0 w 9158630"/>
              <a:gd name="connsiteY0" fmla="*/ 20967 h 5956300"/>
              <a:gd name="connsiteX1" fmla="*/ 9158630 w 9158630"/>
              <a:gd name="connsiteY1" fmla="*/ 0 h 5956300"/>
              <a:gd name="connsiteX2" fmla="*/ 9158630 w 9158630"/>
              <a:gd name="connsiteY2" fmla="*/ 4584700 h 5956300"/>
              <a:gd name="connsiteX3" fmla="*/ 14630 w 9158630"/>
              <a:gd name="connsiteY3" fmla="*/ 5956300 h 5956300"/>
              <a:gd name="connsiteX4" fmla="*/ 0 w 9158630"/>
              <a:gd name="connsiteY4" fmla="*/ 20967 h 595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630" h="5956300">
                <a:moveTo>
                  <a:pt x="0" y="20967"/>
                </a:moveTo>
                <a:lnTo>
                  <a:pt x="9158630" y="0"/>
                </a:lnTo>
                <a:lnTo>
                  <a:pt x="9158630" y="4584700"/>
                </a:lnTo>
                <a:lnTo>
                  <a:pt x="14630" y="5956300"/>
                </a:lnTo>
                <a:cubicBezTo>
                  <a:pt x="18863" y="3975100"/>
                  <a:pt x="12700" y="20967"/>
                  <a:pt x="0" y="20967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" pitchFamily="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371600"/>
          </a:xfrm>
        </p:spPr>
        <p:txBody>
          <a:bodyPr/>
          <a:lstStyle>
            <a:lvl1pPr>
              <a:lnSpc>
                <a:spcPts val="6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00400"/>
            <a:ext cx="4114800" cy="1371600"/>
          </a:xfrm>
        </p:spPr>
        <p:txBody>
          <a:bodyPr/>
          <a:lstStyle>
            <a:lvl1pPr marL="0" indent="0">
              <a:lnSpc>
                <a:spcPts val="2400"/>
              </a:lnSpc>
              <a:spcBef>
                <a:spcPct val="0"/>
              </a:spcBef>
              <a:buFont typeface="Times" pitchFamily="6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6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3" y="6021288"/>
            <a:ext cx="244792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(1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-14630" y="-16093"/>
            <a:ext cx="9164240" cy="1639248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5475631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64240"/>
              <a:gd name="connsiteY0" fmla="*/ 0 h 7200544"/>
              <a:gd name="connsiteX1" fmla="*/ 9158630 w 9164240"/>
              <a:gd name="connsiteY1" fmla="*/ 3834 h 7200544"/>
              <a:gd name="connsiteX2" fmla="*/ 9164240 w 9164240"/>
              <a:gd name="connsiteY2" fmla="*/ 7200544 h 7200544"/>
              <a:gd name="connsiteX3" fmla="*/ 14630 w 9164240"/>
              <a:gd name="connsiteY3" fmla="*/ 5960134 h 7200544"/>
              <a:gd name="connsiteX4" fmla="*/ 0 w 9164240"/>
              <a:gd name="connsiteY4" fmla="*/ 0 h 72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4240" h="7200544">
                <a:moveTo>
                  <a:pt x="0" y="0"/>
                </a:moveTo>
                <a:lnTo>
                  <a:pt x="9158630" y="3834"/>
                </a:lnTo>
                <a:lnTo>
                  <a:pt x="9164240" y="7200544"/>
                </a:lnTo>
                <a:lnTo>
                  <a:pt x="14630" y="5960134"/>
                </a:lnTo>
                <a:cubicBezTo>
                  <a:pt x="18863" y="3978934"/>
                  <a:pt x="1270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513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itle (2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-14630" y="-16094"/>
            <a:ext cx="9158630" cy="1644894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630" h="5960134">
                <a:moveTo>
                  <a:pt x="0" y="0"/>
                </a:moveTo>
                <a:lnTo>
                  <a:pt x="9158630" y="3834"/>
                </a:lnTo>
                <a:lnTo>
                  <a:pt x="9158630" y="4588534"/>
                </a:lnTo>
                <a:lnTo>
                  <a:pt x="14630" y="5960134"/>
                </a:lnTo>
                <a:cubicBezTo>
                  <a:pt x="18863" y="3978934"/>
                  <a:pt x="1270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2 строки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89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 title (1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 flipH="1">
            <a:off x="0" y="-15220"/>
            <a:ext cx="9149610" cy="1513064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5771332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7845 w 9166475"/>
              <a:gd name="connsiteY0" fmla="*/ 0 h 5910854"/>
              <a:gd name="connsiteX1" fmla="*/ 9166475 w 9166475"/>
              <a:gd name="connsiteY1" fmla="*/ 3834 h 5910854"/>
              <a:gd name="connsiteX2" fmla="*/ 9166475 w 9166475"/>
              <a:gd name="connsiteY2" fmla="*/ 5771332 h 5910854"/>
              <a:gd name="connsiteX3" fmla="*/ 0 w 9166475"/>
              <a:gd name="connsiteY3" fmla="*/ 5910854 h 5910854"/>
              <a:gd name="connsiteX4" fmla="*/ 7845 w 9166475"/>
              <a:gd name="connsiteY4" fmla="*/ 0 h 5910854"/>
              <a:gd name="connsiteX0" fmla="*/ 2226 w 9160856"/>
              <a:gd name="connsiteY0" fmla="*/ 0 h 6650105"/>
              <a:gd name="connsiteX1" fmla="*/ 9160856 w 9160856"/>
              <a:gd name="connsiteY1" fmla="*/ 3834 h 6650105"/>
              <a:gd name="connsiteX2" fmla="*/ 9160856 w 9160856"/>
              <a:gd name="connsiteY2" fmla="*/ 5771332 h 6650105"/>
              <a:gd name="connsiteX3" fmla="*/ 0 w 9160856"/>
              <a:gd name="connsiteY3" fmla="*/ 6650105 h 6650105"/>
              <a:gd name="connsiteX4" fmla="*/ 2226 w 9160856"/>
              <a:gd name="connsiteY4" fmla="*/ 0 h 6650105"/>
              <a:gd name="connsiteX0" fmla="*/ 2310 w 9160940"/>
              <a:gd name="connsiteY0" fmla="*/ 0 h 6650105"/>
              <a:gd name="connsiteX1" fmla="*/ 9160940 w 9160940"/>
              <a:gd name="connsiteY1" fmla="*/ 3834 h 6650105"/>
              <a:gd name="connsiteX2" fmla="*/ 9160940 w 9160940"/>
              <a:gd name="connsiteY2" fmla="*/ 5771332 h 6650105"/>
              <a:gd name="connsiteX3" fmla="*/ 84 w 9160940"/>
              <a:gd name="connsiteY3" fmla="*/ 6650105 h 6650105"/>
              <a:gd name="connsiteX4" fmla="*/ 2310 w 9160940"/>
              <a:gd name="connsiteY4" fmla="*/ 0 h 6650105"/>
              <a:gd name="connsiteX0" fmla="*/ 108994 w 9160868"/>
              <a:gd name="connsiteY0" fmla="*/ 20807 h 6646270"/>
              <a:gd name="connsiteX1" fmla="*/ 9160868 w 9160868"/>
              <a:gd name="connsiteY1" fmla="*/ -1 h 6646270"/>
              <a:gd name="connsiteX2" fmla="*/ 9160868 w 9160868"/>
              <a:gd name="connsiteY2" fmla="*/ 5767497 h 6646270"/>
              <a:gd name="connsiteX3" fmla="*/ 12 w 9160868"/>
              <a:gd name="connsiteY3" fmla="*/ 6646270 h 6646270"/>
              <a:gd name="connsiteX4" fmla="*/ 108994 w 9160868"/>
              <a:gd name="connsiteY4" fmla="*/ 20807 h 6646270"/>
              <a:gd name="connsiteX0" fmla="*/ 0 w 9164249"/>
              <a:gd name="connsiteY0" fmla="*/ 20808 h 6646270"/>
              <a:gd name="connsiteX1" fmla="*/ 9164249 w 9164249"/>
              <a:gd name="connsiteY1" fmla="*/ -1 h 6646270"/>
              <a:gd name="connsiteX2" fmla="*/ 9164249 w 9164249"/>
              <a:gd name="connsiteY2" fmla="*/ 5767497 h 6646270"/>
              <a:gd name="connsiteX3" fmla="*/ 3393 w 9164249"/>
              <a:gd name="connsiteY3" fmla="*/ 6646270 h 6646270"/>
              <a:gd name="connsiteX4" fmla="*/ 0 w 9164249"/>
              <a:gd name="connsiteY4" fmla="*/ 20808 h 6646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4249" h="6646270">
                <a:moveTo>
                  <a:pt x="0" y="20808"/>
                </a:moveTo>
                <a:lnTo>
                  <a:pt x="9164249" y="-1"/>
                </a:lnTo>
                <a:lnTo>
                  <a:pt x="9164249" y="5767497"/>
                </a:lnTo>
                <a:lnTo>
                  <a:pt x="3393" y="6646270"/>
                </a:lnTo>
                <a:cubicBezTo>
                  <a:pt x="2008" y="4615786"/>
                  <a:pt x="12700" y="20808"/>
                  <a:pt x="0" y="20808"/>
                </a:cubicBezTo>
                <a:close/>
              </a:path>
            </a:pathLst>
          </a:custGeom>
          <a:solidFill>
            <a:srgbClr val="AB4A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323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 title (2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-14630" y="-16094"/>
            <a:ext cx="9158630" cy="1644894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630" h="5960134">
                <a:moveTo>
                  <a:pt x="0" y="0"/>
                </a:moveTo>
                <a:lnTo>
                  <a:pt x="9158630" y="3834"/>
                </a:lnTo>
                <a:lnTo>
                  <a:pt x="9158630" y="4588534"/>
                </a:lnTo>
                <a:lnTo>
                  <a:pt x="14630" y="5960134"/>
                </a:lnTo>
                <a:cubicBezTo>
                  <a:pt x="18863" y="3978934"/>
                  <a:pt x="12700" y="0"/>
                  <a:pt x="0" y="0"/>
                </a:cubicBezTo>
                <a:close/>
              </a:path>
            </a:pathLst>
          </a:custGeom>
          <a:solidFill>
            <a:srgbClr val="AB4A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2 строки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>
            <a:lvl1pPr>
              <a:buClr>
                <a:schemeClr val="accent5"/>
              </a:buClr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931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title (1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-14630" y="-16094"/>
            <a:ext cx="9159169" cy="1609303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524916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59169"/>
              <a:gd name="connsiteY0" fmla="*/ 0 h 5960134"/>
              <a:gd name="connsiteX1" fmla="*/ 9158630 w 9159169"/>
              <a:gd name="connsiteY1" fmla="*/ 3834 h 5960134"/>
              <a:gd name="connsiteX2" fmla="*/ 9158630 w 9159169"/>
              <a:gd name="connsiteY2" fmla="*/ 5845259 h 5960134"/>
              <a:gd name="connsiteX3" fmla="*/ 14630 w 9159169"/>
              <a:gd name="connsiteY3" fmla="*/ 5960134 h 5960134"/>
              <a:gd name="connsiteX4" fmla="*/ 0 w 9159169"/>
              <a:gd name="connsiteY4" fmla="*/ 0 h 5960134"/>
              <a:gd name="connsiteX0" fmla="*/ 0 w 9159169"/>
              <a:gd name="connsiteY0" fmla="*/ 0 h 7069008"/>
              <a:gd name="connsiteX1" fmla="*/ 9158630 w 9159169"/>
              <a:gd name="connsiteY1" fmla="*/ 3834 h 7069008"/>
              <a:gd name="connsiteX2" fmla="*/ 9158630 w 9159169"/>
              <a:gd name="connsiteY2" fmla="*/ 5845259 h 7069008"/>
              <a:gd name="connsiteX3" fmla="*/ 9020 w 9159169"/>
              <a:gd name="connsiteY3" fmla="*/ 7069008 h 7069008"/>
              <a:gd name="connsiteX4" fmla="*/ 0 w 9159169"/>
              <a:gd name="connsiteY4" fmla="*/ 0 h 7069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9169" h="7069008">
                <a:moveTo>
                  <a:pt x="0" y="0"/>
                </a:moveTo>
                <a:lnTo>
                  <a:pt x="9158630" y="3834"/>
                </a:lnTo>
                <a:cubicBezTo>
                  <a:pt x="9160500" y="1844195"/>
                  <a:pt x="9156760" y="4004898"/>
                  <a:pt x="9158630" y="5845259"/>
                </a:cubicBezTo>
                <a:lnTo>
                  <a:pt x="9020" y="7069008"/>
                </a:lnTo>
                <a:cubicBezTo>
                  <a:pt x="13253" y="5087808"/>
                  <a:pt x="12700" y="0"/>
                  <a:pt x="0" y="0"/>
                </a:cubicBezTo>
                <a:close/>
              </a:path>
            </a:pathLst>
          </a:custGeom>
          <a:solidFill>
            <a:srgbClr val="8DC63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168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title (2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-14629" y="-16094"/>
            <a:ext cx="9173764" cy="1644894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178009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73764"/>
              <a:gd name="connsiteY0" fmla="*/ 0 h 5960134"/>
              <a:gd name="connsiteX1" fmla="*/ 9158630 w 9173764"/>
              <a:gd name="connsiteY1" fmla="*/ 3834 h 5960134"/>
              <a:gd name="connsiteX2" fmla="*/ 9173764 w 9173764"/>
              <a:gd name="connsiteY2" fmla="*/ 4763853 h 5960134"/>
              <a:gd name="connsiteX3" fmla="*/ 14630 w 9173764"/>
              <a:gd name="connsiteY3" fmla="*/ 5960134 h 5960134"/>
              <a:gd name="connsiteX4" fmla="*/ 0 w 9173764"/>
              <a:gd name="connsiteY4" fmla="*/ 0 h 596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764" h="5960134">
                <a:moveTo>
                  <a:pt x="0" y="0"/>
                </a:moveTo>
                <a:lnTo>
                  <a:pt x="9158630" y="3834"/>
                </a:lnTo>
                <a:cubicBezTo>
                  <a:pt x="9160500" y="1728559"/>
                  <a:pt x="9171894" y="3039128"/>
                  <a:pt x="9173764" y="4763853"/>
                </a:cubicBezTo>
                <a:lnTo>
                  <a:pt x="14630" y="5960134"/>
                </a:lnTo>
                <a:cubicBezTo>
                  <a:pt x="18863" y="3978934"/>
                  <a:pt x="12700" y="0"/>
                  <a:pt x="0" y="0"/>
                </a:cubicBezTo>
                <a:close/>
              </a:path>
            </a:pathLst>
          </a:custGeom>
          <a:solidFill>
            <a:srgbClr val="8DC63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2 строки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>
            <a:lvl1pPr>
              <a:buClr>
                <a:schemeClr val="accent3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3"/>
              </a:buClr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490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-14630" y="-16094"/>
            <a:ext cx="9158926" cy="6109390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178009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73764"/>
              <a:gd name="connsiteY0" fmla="*/ 0 h 5960134"/>
              <a:gd name="connsiteX1" fmla="*/ 9158630 w 9173764"/>
              <a:gd name="connsiteY1" fmla="*/ 3834 h 5960134"/>
              <a:gd name="connsiteX2" fmla="*/ 9173764 w 9173764"/>
              <a:gd name="connsiteY2" fmla="*/ 4763853 h 5960134"/>
              <a:gd name="connsiteX3" fmla="*/ 14630 w 9173764"/>
              <a:gd name="connsiteY3" fmla="*/ 5960134 h 5960134"/>
              <a:gd name="connsiteX4" fmla="*/ 0 w 9173764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795299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58926"/>
              <a:gd name="connsiteY0" fmla="*/ 0 h 5960134"/>
              <a:gd name="connsiteX1" fmla="*/ 9158630 w 9158926"/>
              <a:gd name="connsiteY1" fmla="*/ 3834 h 5960134"/>
              <a:gd name="connsiteX2" fmla="*/ 9154714 w 9158926"/>
              <a:gd name="connsiteY2" fmla="*/ 5321393 h 5960134"/>
              <a:gd name="connsiteX3" fmla="*/ 14630 w 9158926"/>
              <a:gd name="connsiteY3" fmla="*/ 5960134 h 5960134"/>
              <a:gd name="connsiteX4" fmla="*/ 0 w 9158926"/>
              <a:gd name="connsiteY4" fmla="*/ 0 h 596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8926" h="5960134">
                <a:moveTo>
                  <a:pt x="0" y="0"/>
                </a:moveTo>
                <a:lnTo>
                  <a:pt x="9158630" y="3834"/>
                </a:lnTo>
                <a:cubicBezTo>
                  <a:pt x="9160500" y="1728559"/>
                  <a:pt x="9152844" y="3596668"/>
                  <a:pt x="9154714" y="5321393"/>
                </a:cubicBezTo>
                <a:lnTo>
                  <a:pt x="14630" y="5960134"/>
                </a:lnTo>
                <a:cubicBezTo>
                  <a:pt x="18863" y="3978934"/>
                  <a:pt x="12700" y="0"/>
                  <a:pt x="0" y="0"/>
                </a:cubicBezTo>
                <a:close/>
              </a:path>
            </a:pathLst>
          </a:custGeom>
          <a:solidFill>
            <a:srgbClr val="8DC63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205880"/>
          </a:xfrm>
        </p:spPr>
        <p:txBody>
          <a:bodyPr/>
          <a:lstStyle>
            <a:lvl1pPr>
              <a:lnSpc>
                <a:spcPts val="6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2708920"/>
            <a:ext cx="8147248" cy="2520280"/>
          </a:xfrm>
        </p:spPr>
        <p:txBody>
          <a:bodyPr/>
          <a:lstStyle>
            <a:lvl1pPr marL="0" indent="0">
              <a:lnSpc>
                <a:spcPts val="2400"/>
              </a:lnSpc>
              <a:spcBef>
                <a:spcPct val="0"/>
              </a:spcBef>
              <a:buFont typeface="Times" pitchFamily="6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edit text</a:t>
            </a:r>
            <a:endParaRPr lang="en-US" dirty="0"/>
          </a:p>
        </p:txBody>
      </p:sp>
      <p:pic>
        <p:nvPicPr>
          <p:cNvPr id="9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167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ole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 flipH="1">
            <a:off x="-5320" y="-16094"/>
            <a:ext cx="9163289" cy="6109390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178009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73764"/>
              <a:gd name="connsiteY0" fmla="*/ 0 h 5960134"/>
              <a:gd name="connsiteX1" fmla="*/ 9158630 w 9173764"/>
              <a:gd name="connsiteY1" fmla="*/ 3834 h 5960134"/>
              <a:gd name="connsiteX2" fmla="*/ 9173764 w 9173764"/>
              <a:gd name="connsiteY2" fmla="*/ 4763853 h 5960134"/>
              <a:gd name="connsiteX3" fmla="*/ 14630 w 9173764"/>
              <a:gd name="connsiteY3" fmla="*/ 5960134 h 5960134"/>
              <a:gd name="connsiteX4" fmla="*/ 0 w 9173764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795299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58926"/>
              <a:gd name="connsiteY0" fmla="*/ 0 h 5960134"/>
              <a:gd name="connsiteX1" fmla="*/ 9158630 w 9158926"/>
              <a:gd name="connsiteY1" fmla="*/ 3834 h 5960134"/>
              <a:gd name="connsiteX2" fmla="*/ 9154714 w 9158926"/>
              <a:gd name="connsiteY2" fmla="*/ 5321393 h 5960134"/>
              <a:gd name="connsiteX3" fmla="*/ 14630 w 9158926"/>
              <a:gd name="connsiteY3" fmla="*/ 5960134 h 5960134"/>
              <a:gd name="connsiteX4" fmla="*/ 0 w 9158926"/>
              <a:gd name="connsiteY4" fmla="*/ 0 h 5960134"/>
              <a:gd name="connsiteX0" fmla="*/ 13992 w 9172918"/>
              <a:gd name="connsiteY0" fmla="*/ 0 h 5960134"/>
              <a:gd name="connsiteX1" fmla="*/ 9172622 w 9172918"/>
              <a:gd name="connsiteY1" fmla="*/ 3834 h 5960134"/>
              <a:gd name="connsiteX2" fmla="*/ 9168706 w 9172918"/>
              <a:gd name="connsiteY2" fmla="*/ 5321393 h 5960134"/>
              <a:gd name="connsiteX3" fmla="*/ 0 w 9172918"/>
              <a:gd name="connsiteY3" fmla="*/ 5960134 h 5960134"/>
              <a:gd name="connsiteX4" fmla="*/ 13992 w 9172918"/>
              <a:gd name="connsiteY4" fmla="*/ 0 h 5960134"/>
              <a:gd name="connsiteX0" fmla="*/ 13992 w 9172918"/>
              <a:gd name="connsiteY0" fmla="*/ 0 h 5960134"/>
              <a:gd name="connsiteX1" fmla="*/ 9172622 w 9172918"/>
              <a:gd name="connsiteY1" fmla="*/ 3834 h 5960134"/>
              <a:gd name="connsiteX2" fmla="*/ 9168706 w 9172918"/>
              <a:gd name="connsiteY2" fmla="*/ 5330686 h 5960134"/>
              <a:gd name="connsiteX3" fmla="*/ 0 w 9172918"/>
              <a:gd name="connsiteY3" fmla="*/ 5960134 h 5960134"/>
              <a:gd name="connsiteX4" fmla="*/ 13992 w 9172918"/>
              <a:gd name="connsiteY4" fmla="*/ 0 h 5960134"/>
              <a:gd name="connsiteX0" fmla="*/ 13992 w 9178247"/>
              <a:gd name="connsiteY0" fmla="*/ 0 h 5960134"/>
              <a:gd name="connsiteX1" fmla="*/ 9172622 w 9178247"/>
              <a:gd name="connsiteY1" fmla="*/ 3834 h 5960134"/>
              <a:gd name="connsiteX2" fmla="*/ 9178247 w 9178247"/>
              <a:gd name="connsiteY2" fmla="*/ 5302809 h 5960134"/>
              <a:gd name="connsiteX3" fmla="*/ 0 w 9178247"/>
              <a:gd name="connsiteY3" fmla="*/ 5960134 h 5960134"/>
              <a:gd name="connsiteX4" fmla="*/ 13992 w 9178247"/>
              <a:gd name="connsiteY4" fmla="*/ 0 h 5960134"/>
              <a:gd name="connsiteX0" fmla="*/ 4451 w 9178247"/>
              <a:gd name="connsiteY0" fmla="*/ 0 h 5960134"/>
              <a:gd name="connsiteX1" fmla="*/ 9172622 w 9178247"/>
              <a:gd name="connsiteY1" fmla="*/ 3834 h 5960134"/>
              <a:gd name="connsiteX2" fmla="*/ 9178247 w 9178247"/>
              <a:gd name="connsiteY2" fmla="*/ 5302809 h 5960134"/>
              <a:gd name="connsiteX3" fmla="*/ 0 w 9178247"/>
              <a:gd name="connsiteY3" fmla="*/ 5960134 h 5960134"/>
              <a:gd name="connsiteX4" fmla="*/ 4451 w 9178247"/>
              <a:gd name="connsiteY4" fmla="*/ 0 h 596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8247" h="5960134">
                <a:moveTo>
                  <a:pt x="4451" y="0"/>
                </a:moveTo>
                <a:lnTo>
                  <a:pt x="9172622" y="3834"/>
                </a:lnTo>
                <a:cubicBezTo>
                  <a:pt x="9174492" y="1728559"/>
                  <a:pt x="9176377" y="3578084"/>
                  <a:pt x="9178247" y="5302809"/>
                </a:cubicBezTo>
                <a:lnTo>
                  <a:pt x="0" y="5960134"/>
                </a:lnTo>
                <a:cubicBezTo>
                  <a:pt x="4233" y="3978934"/>
                  <a:pt x="17151" y="0"/>
                  <a:pt x="4451" y="0"/>
                </a:cubicBezTo>
                <a:close/>
              </a:path>
            </a:pathLst>
          </a:custGeom>
          <a:solidFill>
            <a:srgbClr val="AB4A9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205880"/>
          </a:xfrm>
        </p:spPr>
        <p:txBody>
          <a:bodyPr/>
          <a:lstStyle>
            <a:lvl1pPr>
              <a:lnSpc>
                <a:spcPts val="6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2708920"/>
            <a:ext cx="8147248" cy="2520280"/>
          </a:xfrm>
        </p:spPr>
        <p:txBody>
          <a:bodyPr/>
          <a:lstStyle>
            <a:lvl1pPr marL="0" indent="0">
              <a:lnSpc>
                <a:spcPts val="2400"/>
              </a:lnSpc>
              <a:spcBef>
                <a:spcPct val="0"/>
              </a:spcBef>
              <a:buFont typeface="Times" pitchFamily="6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edit text</a:t>
            </a:r>
            <a:endParaRPr lang="en-US" dirty="0"/>
          </a:p>
        </p:txBody>
      </p:sp>
      <p:pic>
        <p:nvPicPr>
          <p:cNvPr id="9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089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ole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 flipH="1">
            <a:off x="-14845" y="-16094"/>
            <a:ext cx="9172814" cy="5797554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178009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73764"/>
              <a:gd name="connsiteY0" fmla="*/ 0 h 5960134"/>
              <a:gd name="connsiteX1" fmla="*/ 9158630 w 9173764"/>
              <a:gd name="connsiteY1" fmla="*/ 3834 h 5960134"/>
              <a:gd name="connsiteX2" fmla="*/ 9173764 w 9173764"/>
              <a:gd name="connsiteY2" fmla="*/ 4763853 h 5960134"/>
              <a:gd name="connsiteX3" fmla="*/ 14630 w 9173764"/>
              <a:gd name="connsiteY3" fmla="*/ 5960134 h 5960134"/>
              <a:gd name="connsiteX4" fmla="*/ 0 w 9173764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795299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58926"/>
              <a:gd name="connsiteY0" fmla="*/ 0 h 5960134"/>
              <a:gd name="connsiteX1" fmla="*/ 9158630 w 9158926"/>
              <a:gd name="connsiteY1" fmla="*/ 3834 h 5960134"/>
              <a:gd name="connsiteX2" fmla="*/ 9154714 w 9158926"/>
              <a:gd name="connsiteY2" fmla="*/ 5321393 h 5960134"/>
              <a:gd name="connsiteX3" fmla="*/ 14630 w 9158926"/>
              <a:gd name="connsiteY3" fmla="*/ 5960134 h 5960134"/>
              <a:gd name="connsiteX4" fmla="*/ 0 w 9158926"/>
              <a:gd name="connsiteY4" fmla="*/ 0 h 5960134"/>
              <a:gd name="connsiteX0" fmla="*/ 13992 w 9172918"/>
              <a:gd name="connsiteY0" fmla="*/ 0 h 5960134"/>
              <a:gd name="connsiteX1" fmla="*/ 9172622 w 9172918"/>
              <a:gd name="connsiteY1" fmla="*/ 3834 h 5960134"/>
              <a:gd name="connsiteX2" fmla="*/ 9168706 w 9172918"/>
              <a:gd name="connsiteY2" fmla="*/ 5321393 h 5960134"/>
              <a:gd name="connsiteX3" fmla="*/ 0 w 9172918"/>
              <a:gd name="connsiteY3" fmla="*/ 5960134 h 5960134"/>
              <a:gd name="connsiteX4" fmla="*/ 13992 w 9172918"/>
              <a:gd name="connsiteY4" fmla="*/ 0 h 5960134"/>
              <a:gd name="connsiteX0" fmla="*/ 13992 w 9172918"/>
              <a:gd name="connsiteY0" fmla="*/ 0 h 5960134"/>
              <a:gd name="connsiteX1" fmla="*/ 9172622 w 9172918"/>
              <a:gd name="connsiteY1" fmla="*/ 3834 h 5960134"/>
              <a:gd name="connsiteX2" fmla="*/ 9168706 w 9172918"/>
              <a:gd name="connsiteY2" fmla="*/ 5330686 h 5960134"/>
              <a:gd name="connsiteX3" fmla="*/ 0 w 9172918"/>
              <a:gd name="connsiteY3" fmla="*/ 5960134 h 5960134"/>
              <a:gd name="connsiteX4" fmla="*/ 13992 w 9172918"/>
              <a:gd name="connsiteY4" fmla="*/ 0 h 5960134"/>
              <a:gd name="connsiteX0" fmla="*/ 13992 w 9178247"/>
              <a:gd name="connsiteY0" fmla="*/ 0 h 5960134"/>
              <a:gd name="connsiteX1" fmla="*/ 9172622 w 9178247"/>
              <a:gd name="connsiteY1" fmla="*/ 3834 h 5960134"/>
              <a:gd name="connsiteX2" fmla="*/ 9178247 w 9178247"/>
              <a:gd name="connsiteY2" fmla="*/ 5302809 h 5960134"/>
              <a:gd name="connsiteX3" fmla="*/ 0 w 9178247"/>
              <a:gd name="connsiteY3" fmla="*/ 5960134 h 5960134"/>
              <a:gd name="connsiteX4" fmla="*/ 13992 w 9178247"/>
              <a:gd name="connsiteY4" fmla="*/ 0 h 5960134"/>
              <a:gd name="connsiteX0" fmla="*/ 4451 w 9178247"/>
              <a:gd name="connsiteY0" fmla="*/ 0 h 5960134"/>
              <a:gd name="connsiteX1" fmla="*/ 9172622 w 9178247"/>
              <a:gd name="connsiteY1" fmla="*/ 3834 h 5960134"/>
              <a:gd name="connsiteX2" fmla="*/ 9178247 w 9178247"/>
              <a:gd name="connsiteY2" fmla="*/ 5302809 h 5960134"/>
              <a:gd name="connsiteX3" fmla="*/ 0 w 9178247"/>
              <a:gd name="connsiteY3" fmla="*/ 5960134 h 5960134"/>
              <a:gd name="connsiteX4" fmla="*/ 4451 w 9178247"/>
              <a:gd name="connsiteY4" fmla="*/ 0 h 5960134"/>
              <a:gd name="connsiteX0" fmla="*/ 4451 w 9178247"/>
              <a:gd name="connsiteY0" fmla="*/ 0 h 5302809"/>
              <a:gd name="connsiteX1" fmla="*/ 9172622 w 9178247"/>
              <a:gd name="connsiteY1" fmla="*/ 3834 h 5302809"/>
              <a:gd name="connsiteX2" fmla="*/ 9178247 w 9178247"/>
              <a:gd name="connsiteY2" fmla="*/ 5302809 h 5302809"/>
              <a:gd name="connsiteX3" fmla="*/ 0 w 9178247"/>
              <a:gd name="connsiteY3" fmla="*/ 5226042 h 5302809"/>
              <a:gd name="connsiteX4" fmla="*/ 4451 w 9178247"/>
              <a:gd name="connsiteY4" fmla="*/ 0 h 5302809"/>
              <a:gd name="connsiteX0" fmla="*/ 4451 w 9187788"/>
              <a:gd name="connsiteY0" fmla="*/ 0 h 5655916"/>
              <a:gd name="connsiteX1" fmla="*/ 9172622 w 9187788"/>
              <a:gd name="connsiteY1" fmla="*/ 3834 h 5655916"/>
              <a:gd name="connsiteX2" fmla="*/ 9187788 w 9187788"/>
              <a:gd name="connsiteY2" fmla="*/ 5655916 h 5655916"/>
              <a:gd name="connsiteX3" fmla="*/ 0 w 9187788"/>
              <a:gd name="connsiteY3" fmla="*/ 5226042 h 5655916"/>
              <a:gd name="connsiteX4" fmla="*/ 4451 w 9187788"/>
              <a:gd name="connsiteY4" fmla="*/ 0 h 5655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7788" h="5655916">
                <a:moveTo>
                  <a:pt x="4451" y="0"/>
                </a:moveTo>
                <a:lnTo>
                  <a:pt x="9172622" y="3834"/>
                </a:lnTo>
                <a:cubicBezTo>
                  <a:pt x="9174492" y="1728559"/>
                  <a:pt x="9185918" y="3931191"/>
                  <a:pt x="9187788" y="5655916"/>
                </a:cubicBezTo>
                <a:lnTo>
                  <a:pt x="0" y="5226042"/>
                </a:lnTo>
                <a:cubicBezTo>
                  <a:pt x="4233" y="3244842"/>
                  <a:pt x="17151" y="0"/>
                  <a:pt x="445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205880"/>
          </a:xfrm>
        </p:spPr>
        <p:txBody>
          <a:bodyPr/>
          <a:lstStyle>
            <a:lvl1pPr>
              <a:lnSpc>
                <a:spcPts val="6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2708920"/>
            <a:ext cx="8147248" cy="2520280"/>
          </a:xfrm>
        </p:spPr>
        <p:txBody>
          <a:bodyPr/>
          <a:lstStyle>
            <a:lvl1pPr marL="0" indent="0">
              <a:lnSpc>
                <a:spcPts val="2400"/>
              </a:lnSpc>
              <a:spcBef>
                <a:spcPct val="0"/>
              </a:spcBef>
              <a:buFont typeface="Times" pitchFamily="6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edit text</a:t>
            </a:r>
            <a:endParaRPr lang="en-US" dirty="0"/>
          </a:p>
        </p:txBody>
      </p:sp>
      <p:pic>
        <p:nvPicPr>
          <p:cNvPr id="9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957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 flipH="1">
            <a:off x="-5321" y="-16094"/>
            <a:ext cx="9163289" cy="3877142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178009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73764"/>
              <a:gd name="connsiteY0" fmla="*/ 0 h 5960134"/>
              <a:gd name="connsiteX1" fmla="*/ 9158630 w 9173764"/>
              <a:gd name="connsiteY1" fmla="*/ 3834 h 5960134"/>
              <a:gd name="connsiteX2" fmla="*/ 9173764 w 9173764"/>
              <a:gd name="connsiteY2" fmla="*/ 4763853 h 5960134"/>
              <a:gd name="connsiteX3" fmla="*/ 14630 w 9173764"/>
              <a:gd name="connsiteY3" fmla="*/ 5960134 h 5960134"/>
              <a:gd name="connsiteX4" fmla="*/ 0 w 9173764"/>
              <a:gd name="connsiteY4" fmla="*/ 0 h 5960134"/>
              <a:gd name="connsiteX0" fmla="*/ 0 w 9164239"/>
              <a:gd name="connsiteY0" fmla="*/ 0 h 5960134"/>
              <a:gd name="connsiteX1" fmla="*/ 9158630 w 9164239"/>
              <a:gd name="connsiteY1" fmla="*/ 3834 h 5960134"/>
              <a:gd name="connsiteX2" fmla="*/ 9164239 w 9164239"/>
              <a:gd name="connsiteY2" fmla="*/ 5795299 h 5960134"/>
              <a:gd name="connsiteX3" fmla="*/ 14630 w 9164239"/>
              <a:gd name="connsiteY3" fmla="*/ 5960134 h 5960134"/>
              <a:gd name="connsiteX4" fmla="*/ 0 w 9164239"/>
              <a:gd name="connsiteY4" fmla="*/ 0 h 5960134"/>
              <a:gd name="connsiteX0" fmla="*/ 0 w 9158926"/>
              <a:gd name="connsiteY0" fmla="*/ 0 h 5960134"/>
              <a:gd name="connsiteX1" fmla="*/ 9158630 w 9158926"/>
              <a:gd name="connsiteY1" fmla="*/ 3834 h 5960134"/>
              <a:gd name="connsiteX2" fmla="*/ 9154714 w 9158926"/>
              <a:gd name="connsiteY2" fmla="*/ 5321393 h 5960134"/>
              <a:gd name="connsiteX3" fmla="*/ 14630 w 9158926"/>
              <a:gd name="connsiteY3" fmla="*/ 5960134 h 5960134"/>
              <a:gd name="connsiteX4" fmla="*/ 0 w 9158926"/>
              <a:gd name="connsiteY4" fmla="*/ 0 h 5960134"/>
              <a:gd name="connsiteX0" fmla="*/ 13992 w 9172918"/>
              <a:gd name="connsiteY0" fmla="*/ 0 h 5960134"/>
              <a:gd name="connsiteX1" fmla="*/ 9172622 w 9172918"/>
              <a:gd name="connsiteY1" fmla="*/ 3834 h 5960134"/>
              <a:gd name="connsiteX2" fmla="*/ 9168706 w 9172918"/>
              <a:gd name="connsiteY2" fmla="*/ 5321393 h 5960134"/>
              <a:gd name="connsiteX3" fmla="*/ 0 w 9172918"/>
              <a:gd name="connsiteY3" fmla="*/ 5960134 h 5960134"/>
              <a:gd name="connsiteX4" fmla="*/ 13992 w 9172918"/>
              <a:gd name="connsiteY4" fmla="*/ 0 h 5960134"/>
              <a:gd name="connsiteX0" fmla="*/ 13992 w 9172918"/>
              <a:gd name="connsiteY0" fmla="*/ 0 h 5960134"/>
              <a:gd name="connsiteX1" fmla="*/ 9172622 w 9172918"/>
              <a:gd name="connsiteY1" fmla="*/ 3834 h 5960134"/>
              <a:gd name="connsiteX2" fmla="*/ 9168706 w 9172918"/>
              <a:gd name="connsiteY2" fmla="*/ 5330686 h 5960134"/>
              <a:gd name="connsiteX3" fmla="*/ 0 w 9172918"/>
              <a:gd name="connsiteY3" fmla="*/ 5960134 h 5960134"/>
              <a:gd name="connsiteX4" fmla="*/ 13992 w 9172918"/>
              <a:gd name="connsiteY4" fmla="*/ 0 h 5960134"/>
              <a:gd name="connsiteX0" fmla="*/ 13992 w 9178247"/>
              <a:gd name="connsiteY0" fmla="*/ 0 h 5960134"/>
              <a:gd name="connsiteX1" fmla="*/ 9172622 w 9178247"/>
              <a:gd name="connsiteY1" fmla="*/ 3834 h 5960134"/>
              <a:gd name="connsiteX2" fmla="*/ 9178247 w 9178247"/>
              <a:gd name="connsiteY2" fmla="*/ 5302809 h 5960134"/>
              <a:gd name="connsiteX3" fmla="*/ 0 w 9178247"/>
              <a:gd name="connsiteY3" fmla="*/ 5960134 h 5960134"/>
              <a:gd name="connsiteX4" fmla="*/ 13992 w 9178247"/>
              <a:gd name="connsiteY4" fmla="*/ 0 h 5960134"/>
              <a:gd name="connsiteX0" fmla="*/ 4451 w 9178247"/>
              <a:gd name="connsiteY0" fmla="*/ 0 h 5960134"/>
              <a:gd name="connsiteX1" fmla="*/ 9172622 w 9178247"/>
              <a:gd name="connsiteY1" fmla="*/ 3834 h 5960134"/>
              <a:gd name="connsiteX2" fmla="*/ 9178247 w 9178247"/>
              <a:gd name="connsiteY2" fmla="*/ 5302809 h 5960134"/>
              <a:gd name="connsiteX3" fmla="*/ 0 w 9178247"/>
              <a:gd name="connsiteY3" fmla="*/ 5960134 h 5960134"/>
              <a:gd name="connsiteX4" fmla="*/ 4451 w 9178247"/>
              <a:gd name="connsiteY4" fmla="*/ 0 h 5960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8247" h="5960134">
                <a:moveTo>
                  <a:pt x="4451" y="0"/>
                </a:moveTo>
                <a:lnTo>
                  <a:pt x="9172622" y="3834"/>
                </a:lnTo>
                <a:cubicBezTo>
                  <a:pt x="9174492" y="1728559"/>
                  <a:pt x="9176377" y="3578084"/>
                  <a:pt x="9178247" y="5302809"/>
                </a:cubicBezTo>
                <a:lnTo>
                  <a:pt x="0" y="5960134"/>
                </a:lnTo>
                <a:cubicBezTo>
                  <a:pt x="4233" y="3978934"/>
                  <a:pt x="17151" y="0"/>
                  <a:pt x="4451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205880"/>
          </a:xfrm>
        </p:spPr>
        <p:txBody>
          <a:bodyPr/>
          <a:lstStyle>
            <a:lvl1pPr>
              <a:lnSpc>
                <a:spcPts val="6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3861048"/>
            <a:ext cx="8147248" cy="2232248"/>
          </a:xfrm>
        </p:spPr>
        <p:txBody>
          <a:bodyPr/>
          <a:lstStyle>
            <a:lvl1pPr marL="0" indent="0">
              <a:lnSpc>
                <a:spcPts val="2400"/>
              </a:lnSpc>
              <a:spcBef>
                <a:spcPct val="0"/>
              </a:spcBef>
              <a:buFont typeface="Times" pitchFamily="6" charset="0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edit text</a:t>
            </a:r>
            <a:endParaRPr lang="en-US" dirty="0"/>
          </a:p>
        </p:txBody>
      </p:sp>
      <p:pic>
        <p:nvPicPr>
          <p:cNvPr id="9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702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f th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-14630" y="-16094"/>
            <a:ext cx="9168155" cy="5812817"/>
          </a:xfrm>
          <a:custGeom>
            <a:avLst/>
            <a:gdLst>
              <a:gd name="connsiteX0" fmla="*/ 0 w 9144000"/>
              <a:gd name="connsiteY0" fmla="*/ 12700 h 5956300"/>
              <a:gd name="connsiteX1" fmla="*/ 9144000 w 9144000"/>
              <a:gd name="connsiteY1" fmla="*/ 0 h 5956300"/>
              <a:gd name="connsiteX2" fmla="*/ 9144000 w 9144000"/>
              <a:gd name="connsiteY2" fmla="*/ 4584700 h 5956300"/>
              <a:gd name="connsiteX3" fmla="*/ 0 w 9144000"/>
              <a:gd name="connsiteY3" fmla="*/ 5956300 h 5956300"/>
              <a:gd name="connsiteX4" fmla="*/ 0 w 9144000"/>
              <a:gd name="connsiteY4" fmla="*/ 12700 h 5956300"/>
              <a:gd name="connsiteX0" fmla="*/ 0 w 9158630"/>
              <a:gd name="connsiteY0" fmla="*/ 0 h 5960134"/>
              <a:gd name="connsiteX1" fmla="*/ 9158630 w 9158630"/>
              <a:gd name="connsiteY1" fmla="*/ 3834 h 5960134"/>
              <a:gd name="connsiteX2" fmla="*/ 9158630 w 9158630"/>
              <a:gd name="connsiteY2" fmla="*/ 4588534 h 5960134"/>
              <a:gd name="connsiteX3" fmla="*/ 14630 w 9158630"/>
              <a:gd name="connsiteY3" fmla="*/ 5960134 h 5960134"/>
              <a:gd name="connsiteX4" fmla="*/ 0 w 9158630"/>
              <a:gd name="connsiteY4" fmla="*/ 0 h 5960134"/>
              <a:gd name="connsiteX0" fmla="*/ 0 w 9168155"/>
              <a:gd name="connsiteY0" fmla="*/ 0 h 6569183"/>
              <a:gd name="connsiteX1" fmla="*/ 9158630 w 9168155"/>
              <a:gd name="connsiteY1" fmla="*/ 3834 h 6569183"/>
              <a:gd name="connsiteX2" fmla="*/ 9168155 w 9168155"/>
              <a:gd name="connsiteY2" fmla="*/ 6569183 h 6569183"/>
              <a:gd name="connsiteX3" fmla="*/ 14630 w 9168155"/>
              <a:gd name="connsiteY3" fmla="*/ 5960134 h 6569183"/>
              <a:gd name="connsiteX4" fmla="*/ 0 w 9168155"/>
              <a:gd name="connsiteY4" fmla="*/ 0 h 6569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8155" h="6569183">
                <a:moveTo>
                  <a:pt x="0" y="0"/>
                </a:moveTo>
                <a:lnTo>
                  <a:pt x="9158630" y="3834"/>
                </a:lnTo>
                <a:lnTo>
                  <a:pt x="9168155" y="6569183"/>
                </a:lnTo>
                <a:lnTo>
                  <a:pt x="14630" y="5960134"/>
                </a:lnTo>
                <a:cubicBezTo>
                  <a:pt x="18863" y="3978934"/>
                  <a:pt x="1270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latin typeface="Times" pitchFamily="6" charset="0"/>
              </a:rPr>
              <a:t> </a:t>
            </a:r>
            <a:endParaRPr lang="en-US" dirty="0">
              <a:latin typeface="Times" pitchFamily="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371600"/>
          </a:xfrm>
        </p:spPr>
        <p:txBody>
          <a:bodyPr/>
          <a:lstStyle>
            <a:lvl1pPr>
              <a:lnSpc>
                <a:spcPts val="6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4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7200" y="3200400"/>
            <a:ext cx="4114800" cy="1371600"/>
          </a:xfrm>
        </p:spPr>
        <p:txBody>
          <a:bodyPr/>
          <a:lstStyle>
            <a:lvl1pPr marL="0" indent="0">
              <a:lnSpc>
                <a:spcPts val="2400"/>
              </a:lnSpc>
              <a:spcBef>
                <a:spcPct val="0"/>
              </a:spcBef>
              <a:buFont typeface="Times" pitchFamily="6" charset="0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US" dirty="0" smtClean="0"/>
              <a:t>edit </a:t>
            </a:r>
            <a:r>
              <a:rPr lang="en-US" dirty="0"/>
              <a:t>Master subtitle style</a:t>
            </a:r>
          </a:p>
        </p:txBody>
      </p:sp>
      <p:pic>
        <p:nvPicPr>
          <p:cNvPr id="7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48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9" name="Vertical 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ertical 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0" y="1828800"/>
            <a:ext cx="4114800" cy="41148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57200" y="1828800"/>
            <a:ext cx="4114800" cy="41148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US" dirty="0"/>
          </a:p>
        </p:txBody>
      </p:sp>
      <p:pic>
        <p:nvPicPr>
          <p:cNvPr id="7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objects compared to each oth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ertical 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143000"/>
            <a:ext cx="4114800" cy="6858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4572000" y="1143000"/>
            <a:ext cx="4114800" cy="6858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0" y="1828800"/>
            <a:ext cx="4114800" cy="41148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57200" y="1828800"/>
            <a:ext cx="4114800" cy="41148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US" dirty="0"/>
          </a:p>
        </p:txBody>
      </p:sp>
      <p:pic>
        <p:nvPicPr>
          <p:cNvPr id="11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ertical 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2743200" cy="46482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  <a:endParaRPr lang="en-US" dirty="0"/>
          </a:p>
        </p:txBody>
      </p:sp>
      <p:sp>
        <p:nvSpPr>
          <p:cNvPr id="9" name="Vertical 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200400" y="1143000"/>
            <a:ext cx="5486400" cy="53340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143000"/>
            <a:ext cx="2743200" cy="6858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10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+ short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5638800"/>
            <a:ext cx="5486400" cy="304800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  <a:endParaRPr lang="en-US" dirty="0"/>
          </a:p>
        </p:txBody>
      </p:sp>
      <p:sp>
        <p:nvSpPr>
          <p:cNvPr id="9" name="Vertical Title 8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828800" y="1143000"/>
            <a:ext cx="5486400" cy="4114800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1828800" y="5257800"/>
            <a:ext cx="5486400" cy="381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10" name="Picture 2" descr="D:\work\ozon\ozon_newstyle2014\materials\presentation\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4" y="6360613"/>
            <a:ext cx="1368068" cy="30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315200" y="65151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latin typeface="Arial" panose="020B0604020202020204" pitchFamily="34" charset="0"/>
              </a:rPr>
              <a:t>© Ozon.ru </a:t>
            </a:r>
            <a:r>
              <a:rPr lang="en-US" sz="800" baseline="0" dirty="0" smtClean="0">
                <a:latin typeface="Arial" panose="020B0604020202020204" pitchFamily="34" charset="0"/>
              </a:rPr>
              <a:t>  </a:t>
            </a:r>
            <a:fld id="{F7AB60F9-FDF6-EE40-9E5C-7FD6D43A03A8}" type="slidenum">
              <a:rPr lang="en-US" sz="800" smtClean="0">
                <a:solidFill>
                  <a:srgbClr val="808285"/>
                </a:solidFill>
                <a:latin typeface="Arial" panose="020B0604020202020204" pitchFamily="34" charset="0"/>
              </a:rPr>
              <a:pPr algn="r">
                <a:defRPr/>
              </a:pPr>
              <a:t>‹#›</a:t>
            </a:fld>
            <a:endParaRPr lang="en-US" sz="800" dirty="0">
              <a:solidFill>
                <a:srgbClr val="808285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7" r:id="rId1"/>
    <p:sldLayoutId id="2147484636" r:id="rId2"/>
    <p:sldLayoutId id="2147484618" r:id="rId3"/>
    <p:sldLayoutId id="2147484614" r:id="rId4"/>
    <p:sldLayoutId id="2147484631" r:id="rId5"/>
    <p:sldLayoutId id="2147484632" r:id="rId6"/>
    <p:sldLayoutId id="2147484634" r:id="rId7"/>
    <p:sldLayoutId id="2147484633" r:id="rId8"/>
    <p:sldLayoutId id="2147484635" r:id="rId9"/>
    <p:sldLayoutId id="2147484637" r:id="rId10"/>
    <p:sldLayoutId id="2147484640" r:id="rId11"/>
    <p:sldLayoutId id="2147484638" r:id="rId12"/>
    <p:sldLayoutId id="2147484641" r:id="rId13"/>
    <p:sldLayoutId id="2147484639" r:id="rId14"/>
    <p:sldLayoutId id="2147484642" r:id="rId15"/>
    <p:sldLayoutId id="2147484643" r:id="rId16"/>
    <p:sldLayoutId id="2147484644" r:id="rId17"/>
    <p:sldLayoutId id="2147484645" r:id="rId18"/>
    <p:sldLayoutId id="2147484646" r:id="rId19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pitchFamily="6" charset="-128"/>
          <a:cs typeface="ＭＳ Ｐゴシック" pitchFamily="6" charset="-128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6" charset="0"/>
          <a:ea typeface="ＭＳ Ｐゴシック" pitchFamily="6" charset="-128"/>
          <a:cs typeface="ＭＳ Ｐゴシック" pitchFamily="6" charset="-128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6" charset="0"/>
          <a:ea typeface="ＭＳ Ｐゴシック" pitchFamily="6" charset="-128"/>
          <a:cs typeface="ＭＳ Ｐゴシック" pitchFamily="6" charset="-128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6" charset="0"/>
          <a:ea typeface="ＭＳ Ｐゴシック" pitchFamily="6" charset="-128"/>
          <a:cs typeface="ＭＳ Ｐゴシック" pitchFamily="6" charset="-128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6" charset="0"/>
          <a:ea typeface="ＭＳ Ｐゴシック" pitchFamily="6" charset="-128"/>
          <a:cs typeface="ＭＳ Ｐゴシック" pitchFamily="6" charset="-128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6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6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6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pitchFamily="6" charset="0"/>
        </a:defRPr>
      </a:lvl9pPr>
    </p:titleStyle>
    <p:bodyStyle>
      <a:lvl1pPr marL="254000" indent="-254000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20000"/>
        <a:buFont typeface="Times" pitchFamily="-108" charset="0"/>
        <a:buChar char="•"/>
        <a:tabLst>
          <a:tab pos="9525" algn="l"/>
          <a:tab pos="241300" algn="l"/>
          <a:tab pos="419100" algn="l"/>
          <a:tab pos="1531938" algn="l"/>
          <a:tab pos="1533525" algn="l"/>
        </a:tabLst>
        <a:defRPr sz="2000">
          <a:solidFill>
            <a:schemeClr val="tx1"/>
          </a:solidFill>
          <a:latin typeface="+mn-lt"/>
          <a:ea typeface="ＭＳ Ｐゴシック" pitchFamily="6" charset="-128"/>
          <a:cs typeface="ＭＳ Ｐゴシック" pitchFamily="6" charset="-128"/>
        </a:defRPr>
      </a:lvl1pPr>
      <a:lvl2pPr marL="685800" indent="-241300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Char char="–"/>
        <a:tabLst>
          <a:tab pos="9525" algn="l"/>
          <a:tab pos="241300" algn="l"/>
          <a:tab pos="419100" algn="l"/>
          <a:tab pos="1531938" algn="l"/>
          <a:tab pos="1533525" algn="l"/>
        </a:tabLst>
        <a:defRPr sz="1800">
          <a:solidFill>
            <a:schemeClr val="tx1"/>
          </a:solidFill>
          <a:latin typeface="+mn-lt"/>
          <a:ea typeface="ＭＳ Ｐゴシック" pitchFamily="6" charset="-128"/>
        </a:defRPr>
      </a:lvl2pPr>
      <a:lvl3pPr marL="1136650" indent="-168275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Char char="•"/>
        <a:tabLst>
          <a:tab pos="9525" algn="l"/>
          <a:tab pos="431800" algn="l"/>
          <a:tab pos="485775" algn="l"/>
          <a:tab pos="688975" algn="l"/>
          <a:tab pos="1531938" algn="l"/>
          <a:tab pos="1533525" algn="l"/>
        </a:tabLst>
        <a:defRPr sz="1600">
          <a:solidFill>
            <a:schemeClr val="tx1"/>
          </a:solidFill>
          <a:latin typeface="+mn-lt"/>
          <a:ea typeface="ＭＳ Ｐゴシック" pitchFamily="6" charset="-128"/>
        </a:defRPr>
      </a:lvl3pPr>
      <a:lvl4pPr marL="1604963" indent="-261938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Char char="–"/>
        <a:tabLst>
          <a:tab pos="9525" algn="l"/>
          <a:tab pos="431800" algn="l"/>
          <a:tab pos="485775" algn="l"/>
          <a:tab pos="688975" algn="l"/>
          <a:tab pos="1531938" algn="l"/>
          <a:tab pos="1533525" algn="l"/>
        </a:tabLst>
        <a:defRPr sz="1400">
          <a:solidFill>
            <a:schemeClr val="tx1"/>
          </a:solidFill>
          <a:latin typeface="+mn-lt"/>
          <a:ea typeface="ＭＳ Ｐゴシック" pitchFamily="6" charset="-128"/>
        </a:defRPr>
      </a:lvl4pPr>
      <a:lvl5pPr marL="1973263" indent="-177800" algn="l" rtl="0" eaLnBrk="0" fontAlgn="base" hangingPunct="0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Char char="»"/>
        <a:tabLst>
          <a:tab pos="9525" algn="l"/>
          <a:tab pos="431800" algn="l"/>
          <a:tab pos="485775" algn="l"/>
          <a:tab pos="688975" algn="l"/>
          <a:tab pos="1531938" algn="l"/>
          <a:tab pos="1533525" algn="l"/>
        </a:tabLst>
        <a:defRPr sz="1200">
          <a:solidFill>
            <a:schemeClr val="tx1"/>
          </a:solidFill>
          <a:latin typeface="+mn-lt"/>
          <a:ea typeface="ＭＳ Ｐゴシック" pitchFamily="6" charset="-128"/>
        </a:defRPr>
      </a:lvl5pPr>
      <a:lvl6pPr marL="2430463" indent="-177800" algn="l" rtl="0" fontAlgn="base">
        <a:lnSpc>
          <a:spcPts val="2200"/>
        </a:lnSpc>
        <a:spcBef>
          <a:spcPct val="0"/>
        </a:spcBef>
        <a:spcAft>
          <a:spcPct val="0"/>
        </a:spcAft>
        <a:buChar char="»"/>
        <a:tabLst>
          <a:tab pos="9525" algn="l"/>
          <a:tab pos="431800" algn="l"/>
          <a:tab pos="485775" algn="l"/>
          <a:tab pos="688975" algn="l"/>
          <a:tab pos="1531938" algn="l"/>
          <a:tab pos="1533525" algn="l"/>
        </a:tabLst>
        <a:defRPr sz="2000">
          <a:solidFill>
            <a:schemeClr val="tx1"/>
          </a:solidFill>
          <a:latin typeface="+mn-lt"/>
          <a:ea typeface="ＭＳ Ｐゴシック" pitchFamily="6" charset="-128"/>
        </a:defRPr>
      </a:lvl6pPr>
      <a:lvl7pPr marL="2887663" indent="-177800" algn="l" rtl="0" fontAlgn="base">
        <a:lnSpc>
          <a:spcPts val="2200"/>
        </a:lnSpc>
        <a:spcBef>
          <a:spcPct val="0"/>
        </a:spcBef>
        <a:spcAft>
          <a:spcPct val="0"/>
        </a:spcAft>
        <a:buChar char="»"/>
        <a:tabLst>
          <a:tab pos="9525" algn="l"/>
          <a:tab pos="431800" algn="l"/>
          <a:tab pos="485775" algn="l"/>
          <a:tab pos="688975" algn="l"/>
          <a:tab pos="1531938" algn="l"/>
          <a:tab pos="1533525" algn="l"/>
        </a:tabLst>
        <a:defRPr sz="2000">
          <a:solidFill>
            <a:schemeClr val="tx1"/>
          </a:solidFill>
          <a:latin typeface="+mn-lt"/>
          <a:ea typeface="ＭＳ Ｐゴシック" pitchFamily="6" charset="-128"/>
        </a:defRPr>
      </a:lvl7pPr>
      <a:lvl8pPr marL="3344863" indent="-177800" algn="l" rtl="0" fontAlgn="base">
        <a:lnSpc>
          <a:spcPts val="2200"/>
        </a:lnSpc>
        <a:spcBef>
          <a:spcPct val="0"/>
        </a:spcBef>
        <a:spcAft>
          <a:spcPct val="0"/>
        </a:spcAft>
        <a:buChar char="»"/>
        <a:tabLst>
          <a:tab pos="9525" algn="l"/>
          <a:tab pos="431800" algn="l"/>
          <a:tab pos="485775" algn="l"/>
          <a:tab pos="688975" algn="l"/>
          <a:tab pos="1531938" algn="l"/>
          <a:tab pos="1533525" algn="l"/>
        </a:tabLst>
        <a:defRPr sz="2000">
          <a:solidFill>
            <a:schemeClr val="tx1"/>
          </a:solidFill>
          <a:latin typeface="+mn-lt"/>
          <a:ea typeface="ＭＳ Ｐゴシック" pitchFamily="6" charset="-128"/>
        </a:defRPr>
      </a:lvl8pPr>
      <a:lvl9pPr marL="3802063" indent="-177800" algn="l" rtl="0" fontAlgn="base">
        <a:lnSpc>
          <a:spcPts val="2200"/>
        </a:lnSpc>
        <a:spcBef>
          <a:spcPct val="0"/>
        </a:spcBef>
        <a:spcAft>
          <a:spcPct val="0"/>
        </a:spcAft>
        <a:buChar char="»"/>
        <a:tabLst>
          <a:tab pos="9525" algn="l"/>
          <a:tab pos="431800" algn="l"/>
          <a:tab pos="485775" algn="l"/>
          <a:tab pos="688975" algn="l"/>
          <a:tab pos="1531938" algn="l"/>
          <a:tab pos="1533525" algn="l"/>
        </a:tabLst>
        <a:defRPr sz="2000">
          <a:solidFill>
            <a:schemeClr val="tx1"/>
          </a:solidFill>
          <a:latin typeface="+mn-lt"/>
          <a:ea typeface="ＭＳ Ｐゴシック" pitchFamily="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63272" cy="3384376"/>
          </a:xfrm>
        </p:spPr>
        <p:txBody>
          <a:bodyPr/>
          <a:lstStyle/>
          <a:p>
            <a:r>
              <a:rPr lang="ru-RU" sz="4000" b="0" cap="all" dirty="0"/>
              <a:t>7 ПРАВИЛ МОНЕТИЗАЦИИ ТРАФИКА ИНТЕРНЕТ-МАГАЗИНА</a:t>
            </a:r>
            <a:endParaRPr lang="ru-RU" sz="4000" dirty="0">
              <a:latin typeface="Arial Black" panose="020B0A0402010202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827584" y="404664"/>
            <a:ext cx="7848872" cy="535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+mj-lt"/>
                <a:ea typeface="ＭＳ Ｐゴシック" pitchFamily="6" charset="-128"/>
                <a:cs typeface="ＭＳ Ｐゴシック" pitchFamily="6" charset="-128"/>
              </a:defRPr>
            </a:lvl1pPr>
            <a:lvl2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pitchFamily="6" charset="0"/>
                <a:ea typeface="ＭＳ Ｐゴシック" pitchFamily="6" charset="-128"/>
                <a:cs typeface="ＭＳ Ｐゴシック" pitchFamily="6" charset="-128"/>
              </a:defRPr>
            </a:lvl2pPr>
            <a:lvl3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pitchFamily="6" charset="0"/>
                <a:ea typeface="ＭＳ Ｐゴシック" pitchFamily="6" charset="-128"/>
                <a:cs typeface="ＭＳ Ｐゴシック" pitchFamily="6" charset="-128"/>
              </a:defRPr>
            </a:lvl3pPr>
            <a:lvl4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pitchFamily="6" charset="0"/>
                <a:ea typeface="ＭＳ Ｐゴシック" pitchFamily="6" charset="-128"/>
                <a:cs typeface="ＭＳ Ｐゴシック" pitchFamily="6" charset="-128"/>
              </a:defRPr>
            </a:lvl4pPr>
            <a:lvl5pPr algn="l" rtl="0" eaLnBrk="0" fontAlgn="base" hangingPunct="0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pitchFamily="6" charset="0"/>
                <a:ea typeface="ＭＳ Ｐゴシック" pitchFamily="6" charset="-128"/>
                <a:cs typeface="ＭＳ Ｐゴシック" pitchFamily="6" charset="-128"/>
              </a:defRPr>
            </a:lvl5pPr>
            <a:lvl6pPr marL="4572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pitchFamily="6" charset="0"/>
              </a:defRPr>
            </a:lvl6pPr>
            <a:lvl7pPr marL="9144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pitchFamily="6" charset="0"/>
              </a:defRPr>
            </a:lvl7pPr>
            <a:lvl8pPr marL="13716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pitchFamily="6" charset="0"/>
              </a:defRPr>
            </a:lvl8pPr>
            <a:lvl9pPr marL="1828800" algn="l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/>
                </a:solidFill>
                <a:latin typeface="Arial" pitchFamily="6" charset="0"/>
              </a:defRPr>
            </a:lvl9pPr>
          </a:lstStyle>
          <a:p>
            <a:pPr algn="r"/>
            <a:r>
              <a:rPr lang="ru-RU" u="sng" kern="0" dirty="0" smtClean="0"/>
              <a:t>О чем мы поговорим</a:t>
            </a:r>
            <a:r>
              <a:rPr lang="en-US" u="sng" kern="0" dirty="0" smtClean="0"/>
              <a:t> </a:t>
            </a:r>
            <a:endParaRPr lang="ru-RU" u="sng" kern="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539552" y="1340768"/>
            <a:ext cx="813690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54000" indent="-2540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Times" pitchFamily="-108" charset="0"/>
              <a:buChar char="•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  <a:cs typeface="ＭＳ Ｐゴシック" pitchFamily="6" charset="-128"/>
              </a:defRPr>
            </a:lvl1pPr>
            <a:lvl2pPr marL="685800" indent="-2413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18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2pPr>
            <a:lvl3pPr marL="1136650" indent="-16827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6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3pPr>
            <a:lvl4pPr marL="1604963" indent="-26193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4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4pPr>
            <a:lvl5pPr marL="1973263" indent="-1778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2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5pPr>
            <a:lvl6pPr marL="24304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6pPr>
            <a:lvl7pPr marL="28876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7pPr>
            <a:lvl8pPr marL="33448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8pPr>
            <a:lvl9pPr marL="38020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9pPr>
          </a:lstStyle>
          <a:p>
            <a:endParaRPr lang="ru-RU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Входящий и исходящий трафик, правила работы с ним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Эффективная </a:t>
            </a:r>
            <a:r>
              <a:rPr lang="ru-RU" sz="1800" dirty="0"/>
              <a:t>схема работы в CPA-маркетинге на примере компании </a:t>
            </a:r>
            <a:r>
              <a:rPr lang="ru-RU" sz="1800" dirty="0" smtClean="0"/>
              <a:t>OZON.ru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Правила </a:t>
            </a:r>
            <a:r>
              <a:rPr lang="ru-RU" sz="1800" dirty="0"/>
              <a:t>работы с </a:t>
            </a:r>
            <a:r>
              <a:rPr lang="ru-RU" sz="1800" dirty="0" err="1"/>
              <a:t>оффером</a:t>
            </a:r>
            <a:r>
              <a:rPr lang="ru-RU" sz="1800" dirty="0"/>
              <a:t>, подключение, ведение и расчеты с вебмастерами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Основные </a:t>
            </a:r>
            <a:r>
              <a:rPr lang="ru-RU" sz="1800" dirty="0"/>
              <a:t>секреты монетизации трафика или как начать получать со своего </a:t>
            </a:r>
            <a:r>
              <a:rPr lang="ru-RU" sz="1800" dirty="0" smtClean="0"/>
              <a:t>сайта доход</a:t>
            </a:r>
            <a:endParaRPr lang="ru-RU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sz="1800" dirty="0" smtClean="0"/>
              <a:t>Возможные </a:t>
            </a:r>
            <a:r>
              <a:rPr lang="ru-RU" sz="1800" dirty="0"/>
              <a:t>риски при работе по партнерской схеме — мифы и реальность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071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4114800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Закупка входящего трафика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Контекст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Медийная</a:t>
            </a:r>
            <a:r>
              <a:rPr lang="ru-RU" dirty="0" smtClean="0"/>
              <a:t> реклама- баннеры, видео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Кликандер</a:t>
            </a:r>
            <a:r>
              <a:rPr lang="ru-RU" dirty="0" smtClean="0"/>
              <a:t>/</a:t>
            </a:r>
            <a:r>
              <a:rPr lang="ru-RU" dirty="0" err="1" smtClean="0"/>
              <a:t>попандер</a:t>
            </a:r>
            <a:r>
              <a:rPr lang="ru-RU" dirty="0" smtClean="0"/>
              <a:t>/</a:t>
            </a:r>
            <a:r>
              <a:rPr lang="en-US" dirty="0"/>
              <a:t>doorway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Тизеры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Блоги/</a:t>
            </a:r>
            <a:r>
              <a:rPr lang="en-US" dirty="0" smtClean="0"/>
              <a:t>SMM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Cashback/</a:t>
            </a:r>
            <a:r>
              <a:rPr lang="ru-RU" dirty="0"/>
              <a:t>к</a:t>
            </a:r>
            <a:r>
              <a:rPr lang="ru-RU" dirty="0" smtClean="0"/>
              <a:t>упонные сайты</a:t>
            </a: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E-mail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Плагины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Покупаем только потенциальных клиентов!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u="sng" dirty="0" smtClean="0"/>
              <a:t>Входящий </a:t>
            </a:r>
            <a:r>
              <a:rPr lang="ru-RU" u="sng" dirty="0"/>
              <a:t>и исходящий трафик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4572000" y="1988840"/>
            <a:ext cx="0" cy="3600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Объект 1"/>
          <p:cNvSpPr txBox="1">
            <a:spLocks/>
          </p:cNvSpPr>
          <p:nvPr/>
        </p:nvSpPr>
        <p:spPr bwMode="auto">
          <a:xfrm>
            <a:off x="4716016" y="1441037"/>
            <a:ext cx="404279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4000" indent="-2540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Times" pitchFamily="-108" charset="0"/>
              <a:buChar char="•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  <a:cs typeface="ＭＳ Ｐゴシック" pitchFamily="6" charset="-128"/>
              </a:defRPr>
            </a:lvl1pPr>
            <a:lvl2pPr marL="685800" indent="-2413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18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2pPr>
            <a:lvl3pPr marL="1136650" indent="-16827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6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3pPr>
            <a:lvl4pPr marL="1604963" indent="-26193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4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4pPr>
            <a:lvl5pPr marL="1973263" indent="-1778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2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5pPr>
            <a:lvl6pPr marL="24304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6pPr>
            <a:lvl7pPr marL="28876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7pPr>
            <a:lvl8pPr marL="33448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8pPr>
            <a:lvl9pPr marL="38020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9pPr>
          </a:lstStyle>
          <a:p>
            <a:pPr marL="0" indent="0" algn="r">
              <a:buFont typeface="Times" pitchFamily="-108" charset="0"/>
              <a:buNone/>
            </a:pPr>
            <a:r>
              <a:rPr lang="ru-RU" kern="0" dirty="0" smtClean="0"/>
              <a:t>Продажа исходящего трафика</a:t>
            </a:r>
          </a:p>
          <a:p>
            <a:pPr marL="0" indent="0" algn="r">
              <a:buFont typeface="Times" pitchFamily="-108" charset="0"/>
              <a:buNone/>
            </a:pPr>
            <a:endParaRPr lang="ru-RU" kern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Поставщики</a:t>
            </a:r>
            <a:endParaRPr lang="en-US" kern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Биржа </a:t>
            </a:r>
            <a:r>
              <a:rPr lang="en-US" kern="0" dirty="0" smtClean="0"/>
              <a:t>RTB</a:t>
            </a:r>
            <a:endParaRPr lang="ru-RU" kern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Партнерские программы: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kern="0" dirty="0" smtClean="0"/>
              <a:t>расширение ассортимента за счет продуктов партнера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kern="0" dirty="0"/>
              <a:t>м</a:t>
            </a:r>
            <a:r>
              <a:rPr lang="ru-RU" kern="0" dirty="0" smtClean="0"/>
              <a:t>онетизация остаточного трафика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kern="0" dirty="0" smtClean="0"/>
              <a:t>обогащение сайта дополнительным контентом</a:t>
            </a: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ru-RU" kern="0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1043608" y="2420888"/>
            <a:ext cx="2448272" cy="230425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auto">
          <a:xfrm flipV="1">
            <a:off x="1115616" y="2420888"/>
            <a:ext cx="2376264" cy="237626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43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28800"/>
            <a:ext cx="4042792" cy="4114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 качестве рекламодателя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Описать правила работы с </a:t>
            </a:r>
            <a:r>
              <a:rPr lang="ru-RU" dirty="0" err="1" smtClean="0"/>
              <a:t>оффером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Рассчитать честное вознаграждение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Настроить мониторинг качества трафика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Определить методологию и частоту выплат и документального вознаграждения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u="sng" dirty="0"/>
              <a:t>Эффективная схема работы </a:t>
            </a:r>
            <a:r>
              <a:rPr lang="ru-RU" u="sng" dirty="0" smtClean="0"/>
              <a:t>по </a:t>
            </a:r>
            <a:r>
              <a:rPr lang="ru-RU" u="sng" dirty="0"/>
              <a:t>CPA</a:t>
            </a:r>
            <a:br>
              <a:rPr lang="ru-RU" u="sng" dirty="0"/>
            </a:br>
            <a:endParaRPr lang="ru-RU" u="sng" dirty="0"/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4572000" y="1988840"/>
            <a:ext cx="0" cy="3600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Объект 1"/>
          <p:cNvSpPr txBox="1">
            <a:spLocks/>
          </p:cNvSpPr>
          <p:nvPr/>
        </p:nvSpPr>
        <p:spPr bwMode="auto">
          <a:xfrm>
            <a:off x="4650871" y="1828800"/>
            <a:ext cx="404279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4000" indent="-2540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Times" pitchFamily="-108" charset="0"/>
              <a:buChar char="•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  <a:cs typeface="ＭＳ Ｐゴシック" pitchFamily="6" charset="-128"/>
              </a:defRPr>
            </a:lvl1pPr>
            <a:lvl2pPr marL="685800" indent="-2413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18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2pPr>
            <a:lvl3pPr marL="1136650" indent="-16827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6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3pPr>
            <a:lvl4pPr marL="1604963" indent="-26193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4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4pPr>
            <a:lvl5pPr marL="1973263" indent="-1778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2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5pPr>
            <a:lvl6pPr marL="24304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6pPr>
            <a:lvl7pPr marL="28876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7pPr>
            <a:lvl8pPr marL="33448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8pPr>
            <a:lvl9pPr marL="38020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9pPr>
          </a:lstStyle>
          <a:p>
            <a:pPr marL="0" indent="0" algn="r">
              <a:buFont typeface="Times" pitchFamily="-108" charset="0"/>
              <a:buNone/>
            </a:pPr>
            <a:r>
              <a:rPr lang="ru-RU" kern="0" dirty="0" smtClean="0"/>
              <a:t>В качестве вебмастера</a:t>
            </a:r>
          </a:p>
          <a:p>
            <a:pPr marL="0" indent="0">
              <a:buFont typeface="Times" pitchFamily="-108" charset="0"/>
              <a:buNone/>
            </a:pPr>
            <a:endParaRPr lang="ru-RU" kern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Определить базовый инвентарь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Рассчитать стоимость клика на продажу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С помощью теста оценить эффективность трафика для конкретного </a:t>
            </a:r>
            <a:r>
              <a:rPr lang="ru-RU" kern="0" dirty="0" err="1" smtClean="0"/>
              <a:t>оффера</a:t>
            </a:r>
            <a:endParaRPr lang="ru-RU" kern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Оценить возможный лаг выплат и свои возможности кредитования рекламодателя</a:t>
            </a:r>
          </a:p>
          <a:p>
            <a:pPr marL="0" indent="0">
              <a:buFont typeface="Times" pitchFamily="-108" charset="0"/>
              <a:buNone/>
            </a:pPr>
            <a:endParaRPr lang="ru-RU" kern="0" dirty="0" smtClean="0"/>
          </a:p>
          <a:p>
            <a:pPr marL="0" indent="0">
              <a:buFont typeface="Times" pitchFamily="-108" charset="0"/>
              <a:buNone/>
            </a:pP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00097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u="sng" dirty="0" smtClean="0"/>
              <a:t>Опыт работы с </a:t>
            </a:r>
            <a:r>
              <a:rPr lang="en-US" u="sng" dirty="0" smtClean="0"/>
              <a:t>CPA </a:t>
            </a:r>
            <a:r>
              <a:rPr lang="ru-RU" u="sng" dirty="0" smtClean="0"/>
              <a:t>на примере </a:t>
            </a:r>
            <a:r>
              <a:rPr lang="en-US" u="sng" dirty="0" smtClean="0"/>
              <a:t>OZON.ru</a:t>
            </a:r>
            <a:endParaRPr lang="ru-RU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63960"/>
            <a:ext cx="6961622" cy="489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77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Рынок </a:t>
            </a:r>
            <a:r>
              <a:rPr lang="en-US" dirty="0" smtClean="0"/>
              <a:t>CPA </a:t>
            </a:r>
            <a:r>
              <a:rPr lang="ru-RU" dirty="0" smtClean="0"/>
              <a:t>перенасыщен, как рекламодателями, так и вебмастерами, чтобы зарабатывать, нужно выделяться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Основное правило </a:t>
            </a:r>
            <a:r>
              <a:rPr lang="en-US" dirty="0" smtClean="0"/>
              <a:t>CPA-</a:t>
            </a:r>
            <a:r>
              <a:rPr lang="ru-RU" dirty="0" smtClean="0"/>
              <a:t>маркетинга: все, что не запрещено- разрешено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Статистика должна быть в режиме он-</a:t>
            </a:r>
            <a:r>
              <a:rPr lang="ru-RU" dirty="0" err="1" smtClean="0"/>
              <a:t>лайн</a:t>
            </a:r>
            <a:r>
              <a:rPr lang="ru-RU" dirty="0" smtClean="0"/>
              <a:t>, максимальный лаг выгрузки- сутки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Чем больше инструментов, тем выше </a:t>
            </a:r>
            <a:r>
              <a:rPr lang="ru-RU" dirty="0" smtClean="0"/>
              <a:t>конверсия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Дифференциация вебмастеров на основе вида трафика и его </a:t>
            </a:r>
            <a:r>
              <a:rPr lang="en-US" dirty="0" smtClean="0"/>
              <a:t>ROI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Установить оптимальный именно для вашего бизнеса срок жизни </a:t>
            </a:r>
            <a:r>
              <a:rPr lang="ru-RU" dirty="0" err="1" smtClean="0"/>
              <a:t>куки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Частота выплат устанавливается исходя из их размера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u="sng" dirty="0"/>
              <a:t>Правила работы с </a:t>
            </a:r>
            <a:r>
              <a:rPr lang="ru-RU" u="sng" dirty="0" err="1"/>
              <a:t>оффером</a:t>
            </a:r>
            <a:r>
              <a:rPr lang="ru-RU" u="sng" dirty="0"/>
              <a:t>, подключение, ведение</a:t>
            </a:r>
          </a:p>
        </p:txBody>
      </p:sp>
    </p:spTree>
    <p:extLst>
      <p:ext uri="{BB962C8B-B14F-4D97-AF65-F5344CB8AC3E}">
        <p14:creationId xmlns:p14="http://schemas.microsoft.com/office/powerpoint/2010/main" val="251341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800" u="sng" dirty="0"/>
              <a:t>Основные секреты монетизации трафика</a:t>
            </a:r>
            <a:endParaRPr lang="ru-RU" u="sng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 bwMode="auto">
          <a:xfrm>
            <a:off x="570384" y="1628800"/>
            <a:ext cx="8116416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4000" indent="-2540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Times" pitchFamily="-108" charset="0"/>
              <a:buChar char="•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  <a:cs typeface="ＭＳ Ｐゴシック" pitchFamily="6" charset="-128"/>
              </a:defRPr>
            </a:lvl1pPr>
            <a:lvl2pPr marL="685800" indent="-2413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18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2pPr>
            <a:lvl3pPr marL="1136650" indent="-16827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6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3pPr>
            <a:lvl4pPr marL="1604963" indent="-26193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4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4pPr>
            <a:lvl5pPr marL="1973263" indent="-1778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2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5pPr>
            <a:lvl6pPr marL="24304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6pPr>
            <a:lvl7pPr marL="28876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7pPr>
            <a:lvl8pPr marL="33448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8pPr>
            <a:lvl9pPr marL="38020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Чем уже </a:t>
            </a:r>
            <a:r>
              <a:rPr lang="ru-RU" kern="0" dirty="0" err="1" smtClean="0"/>
              <a:t>таргетинг</a:t>
            </a:r>
            <a:r>
              <a:rPr lang="ru-RU" kern="0" dirty="0" smtClean="0"/>
              <a:t>, тем выше конверсия и меньше изначальный инвентарь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Только 30% покупок совершаются в течение одной сессии, остальные являются отложенными. Для увеличения вероятности возврата пользователя в интернет-магазин и закрепление заказа за вебмастером используют </a:t>
            </a:r>
            <a:r>
              <a:rPr lang="ru-RU" kern="0" dirty="0" err="1" smtClean="0"/>
              <a:t>ремаркетинговые</a:t>
            </a:r>
            <a:r>
              <a:rPr lang="ru-RU" kern="0" dirty="0" smtClean="0"/>
              <a:t> инструменты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Цель </a:t>
            </a:r>
            <a:r>
              <a:rPr lang="en-US" kern="0" dirty="0" smtClean="0"/>
              <a:t>CPA</a:t>
            </a:r>
            <a:r>
              <a:rPr lang="ru-RU" kern="0" dirty="0" smtClean="0"/>
              <a:t>-маркетинга в привлечении новых пользователей, а не в увеличении продаж у существующих. При закупке </a:t>
            </a:r>
            <a:r>
              <a:rPr lang="ru-RU" kern="0" dirty="0"/>
              <a:t>о</a:t>
            </a:r>
            <a:r>
              <a:rPr lang="ru-RU" kern="0" dirty="0" smtClean="0"/>
              <a:t>ценивайте </a:t>
            </a:r>
            <a:r>
              <a:rPr lang="en-US" kern="0" dirty="0" smtClean="0"/>
              <a:t>ROI </a:t>
            </a:r>
            <a:r>
              <a:rPr lang="ru-RU" kern="0" dirty="0" smtClean="0"/>
              <a:t>с учетом </a:t>
            </a:r>
            <a:r>
              <a:rPr lang="en-US" kern="0" dirty="0" smtClean="0"/>
              <a:t>LTV</a:t>
            </a:r>
            <a:endParaRPr lang="ru-RU" kern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Закупайте аудиторию, а не клики</a:t>
            </a:r>
            <a:endParaRPr lang="en-US" kern="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kern="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kern="0" dirty="0" smtClean="0"/>
          </a:p>
          <a:p>
            <a:pPr marL="0" indent="0">
              <a:buFont typeface="Times" pitchFamily="-108" charset="0"/>
              <a:buNone/>
            </a:pPr>
            <a:endParaRPr lang="ru-RU" kern="0" dirty="0" smtClean="0"/>
          </a:p>
          <a:p>
            <a:pPr marL="0" indent="0">
              <a:buFont typeface="Times" pitchFamily="-108" charset="0"/>
              <a:buNone/>
            </a:pP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6000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u="sng" dirty="0"/>
              <a:t>Возможные риски при работе по </a:t>
            </a:r>
            <a:r>
              <a:rPr lang="en-US" u="sng" dirty="0" smtClean="0"/>
              <a:t>CPA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 bwMode="auto">
          <a:xfrm>
            <a:off x="378330" y="1828800"/>
            <a:ext cx="411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4000" indent="-2540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Times" pitchFamily="-108" charset="0"/>
              <a:buChar char="•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  <a:cs typeface="ＭＳ Ｐゴシック" pitchFamily="6" charset="-128"/>
              </a:defRPr>
            </a:lvl1pPr>
            <a:lvl2pPr marL="685800" indent="-2413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18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2pPr>
            <a:lvl3pPr marL="1136650" indent="-16827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6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3pPr>
            <a:lvl4pPr marL="1604963" indent="-26193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4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4pPr>
            <a:lvl5pPr marL="1973263" indent="-1778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2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5pPr>
            <a:lvl6pPr marL="24304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6pPr>
            <a:lvl7pPr marL="28876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7pPr>
            <a:lvl8pPr marL="33448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8pPr>
            <a:lvl9pPr marL="38020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9pPr>
          </a:lstStyle>
          <a:p>
            <a:pPr marL="0" indent="0">
              <a:buFont typeface="Times" pitchFamily="-108" charset="0"/>
              <a:buNone/>
            </a:pPr>
            <a:r>
              <a:rPr lang="ru-RU" kern="0" dirty="0" smtClean="0"/>
              <a:t>В качестве рекламодателя</a:t>
            </a:r>
          </a:p>
          <a:p>
            <a:pPr marL="0" indent="0">
              <a:buFont typeface="Times" pitchFamily="-108" charset="0"/>
              <a:buNone/>
            </a:pPr>
            <a:endParaRPr lang="ru-RU" kern="0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Заплатить за своих же клиентов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«Подарить» посетителей конкурентам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Увеличить реальный маркетинговый расход на одного клиента</a:t>
            </a:r>
          </a:p>
          <a:p>
            <a:pPr marL="0" indent="0">
              <a:buNone/>
            </a:pPr>
            <a:endParaRPr lang="ru-RU" kern="0" dirty="0" smtClean="0"/>
          </a:p>
          <a:p>
            <a:pPr marL="0" indent="0">
              <a:buFont typeface="Times" pitchFamily="-108" charset="0"/>
              <a:buNone/>
            </a:pPr>
            <a:endParaRPr lang="ru-RU" kern="0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4572000" y="1988840"/>
            <a:ext cx="0" cy="3600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Объект 1"/>
          <p:cNvSpPr txBox="1">
            <a:spLocks/>
          </p:cNvSpPr>
          <p:nvPr/>
        </p:nvSpPr>
        <p:spPr bwMode="auto">
          <a:xfrm>
            <a:off x="4650871" y="1828800"/>
            <a:ext cx="404279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54000" indent="-2540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Times" pitchFamily="-108" charset="0"/>
              <a:buChar char="•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  <a:cs typeface="ＭＳ Ｐゴシック" pitchFamily="6" charset="-128"/>
              </a:defRPr>
            </a:lvl1pPr>
            <a:lvl2pPr marL="685800" indent="-2413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241300" algn="l"/>
                <a:tab pos="419100" algn="l"/>
                <a:tab pos="1531938" algn="l"/>
                <a:tab pos="1533525" algn="l"/>
              </a:tabLst>
              <a:defRPr sz="18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2pPr>
            <a:lvl3pPr marL="1136650" indent="-168275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•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6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3pPr>
            <a:lvl4pPr marL="1604963" indent="-261938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–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4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4pPr>
            <a:lvl5pPr marL="1973263" indent="-177800" algn="l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12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5pPr>
            <a:lvl6pPr marL="24304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6pPr>
            <a:lvl7pPr marL="28876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7pPr>
            <a:lvl8pPr marL="33448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8pPr>
            <a:lvl9pPr marL="3802063" indent="-177800" algn="l" rtl="0"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har char="»"/>
              <a:tabLst>
                <a:tab pos="9525" algn="l"/>
                <a:tab pos="431800" algn="l"/>
                <a:tab pos="485775" algn="l"/>
                <a:tab pos="688975" algn="l"/>
                <a:tab pos="1531938" algn="l"/>
                <a:tab pos="1533525" algn="l"/>
              </a:tabLst>
              <a:defRPr sz="2000">
                <a:solidFill>
                  <a:schemeClr val="tx1"/>
                </a:solidFill>
                <a:latin typeface="+mn-lt"/>
                <a:ea typeface="ＭＳ Ｐゴシック" pitchFamily="6" charset="-128"/>
              </a:defRPr>
            </a:lvl9pPr>
          </a:lstStyle>
          <a:p>
            <a:pPr marL="0" indent="0" algn="r">
              <a:buFont typeface="Times" pitchFamily="-108" charset="0"/>
              <a:buNone/>
            </a:pPr>
            <a:r>
              <a:rPr lang="ru-RU" kern="0" dirty="0" smtClean="0"/>
              <a:t>В качестве вебмастера</a:t>
            </a:r>
          </a:p>
          <a:p>
            <a:pPr marL="0" indent="0">
              <a:buFont typeface="Times" pitchFamily="-108" charset="0"/>
              <a:buNone/>
            </a:pPr>
            <a:endParaRPr lang="ru-RU" kern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Перетирка </a:t>
            </a:r>
            <a:r>
              <a:rPr lang="ru-RU" kern="0" dirty="0" err="1" smtClean="0"/>
              <a:t>кук</a:t>
            </a:r>
            <a:endParaRPr lang="ru-RU" kern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Штрафы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Большой лаг в выплатах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kern="0" dirty="0" smtClean="0"/>
              <a:t>Баги в статистике</a:t>
            </a:r>
          </a:p>
          <a:p>
            <a:pPr marL="0" indent="0">
              <a:buNone/>
            </a:pPr>
            <a:endParaRPr lang="ru-RU" kern="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kern="0" dirty="0" smtClean="0"/>
          </a:p>
          <a:p>
            <a:pPr marL="0" indent="0">
              <a:buFont typeface="Times" pitchFamily="-108" charset="0"/>
              <a:buNone/>
            </a:pP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274490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Глебанова Ольга,</a:t>
            </a:r>
          </a:p>
          <a:p>
            <a:r>
              <a:rPr lang="en-US" dirty="0"/>
              <a:t>Head of partner </a:t>
            </a:r>
            <a:r>
              <a:rPr lang="en-US" dirty="0" smtClean="0"/>
              <a:t>programs</a:t>
            </a:r>
            <a:r>
              <a:rPr lang="ru-RU" dirty="0" smtClean="0"/>
              <a:t>,</a:t>
            </a:r>
          </a:p>
          <a:p>
            <a:r>
              <a:rPr lang="en-US" smtClean="0"/>
              <a:t>OZON.ru</a:t>
            </a:r>
            <a:endParaRPr lang="ru-RU" dirty="0" smtClean="0"/>
          </a:p>
          <a:p>
            <a:r>
              <a:rPr lang="en-US" dirty="0" smtClean="0"/>
              <a:t>oglebanova@ozon.ru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0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zon slide master">
  <a:themeElements>
    <a:clrScheme name="Ozon.ru_new_logo">
      <a:dk1>
        <a:srgbClr val="5F6163"/>
      </a:dk1>
      <a:lt1>
        <a:srgbClr val="FFFFFF"/>
      </a:lt1>
      <a:dk2>
        <a:srgbClr val="0083CA"/>
      </a:dk2>
      <a:lt2>
        <a:srgbClr val="FFFFFF"/>
      </a:lt2>
      <a:accent1>
        <a:srgbClr val="0083CA"/>
      </a:accent1>
      <a:accent2>
        <a:srgbClr val="FFA000"/>
      </a:accent2>
      <a:accent3>
        <a:srgbClr val="85BF00"/>
      </a:accent3>
      <a:accent4>
        <a:srgbClr val="17B9EB"/>
      </a:accent4>
      <a:accent5>
        <a:srgbClr val="8B3B79"/>
      </a:accent5>
      <a:accent6>
        <a:srgbClr val="F23B35"/>
      </a:accent6>
      <a:hlink>
        <a:srgbClr val="17B9EB"/>
      </a:hlink>
      <a:folHlink>
        <a:srgbClr val="0000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rgbClr val="FFFFFF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6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defRPr sz="1800" dirty="0" smtClean="0">
            <a:latin typeface="+mn-lt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11867</TotalTime>
  <Words>378</Words>
  <Application>Microsoft Office PowerPoint</Application>
  <PresentationFormat>Экран (4:3)</PresentationFormat>
  <Paragraphs>77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Arial Black</vt:lpstr>
      <vt:lpstr>Times</vt:lpstr>
      <vt:lpstr>Wingdings</vt:lpstr>
      <vt:lpstr>Ozon slide master</vt:lpstr>
      <vt:lpstr>7 ПРАВИЛ МОНЕТИЗАЦИИ ТРАФИКА ИНТЕРНЕТ-МАГАЗИНА</vt:lpstr>
      <vt:lpstr>Презентация PowerPoint</vt:lpstr>
      <vt:lpstr>Входящий и исходящий трафик</vt:lpstr>
      <vt:lpstr>Эффективная схема работы по CPA </vt:lpstr>
      <vt:lpstr>Опыт работы с CPA на примере OZON.ru</vt:lpstr>
      <vt:lpstr>Правила работы с оффером, подключение, ведение</vt:lpstr>
      <vt:lpstr>Основные секреты монетизации трафика</vt:lpstr>
      <vt:lpstr>Возможные риски при работе по CPA </vt:lpstr>
      <vt:lpstr>Спасибо!</vt:lpstr>
    </vt:vector>
  </TitlesOfParts>
  <Company>300million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Davies</dc:creator>
  <cp:lastModifiedBy>МИХАИЛ</cp:lastModifiedBy>
  <cp:revision>796</cp:revision>
  <cp:lastPrinted>2014-03-27T16:51:58Z</cp:lastPrinted>
  <dcterms:created xsi:type="dcterms:W3CDTF">2014-04-08T15:52:37Z</dcterms:created>
  <dcterms:modified xsi:type="dcterms:W3CDTF">2015-12-17T09:26:35Z</dcterms:modified>
</cp:coreProperties>
</file>