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  <p:sldMasterId id="2147489207" r:id="rId2"/>
  </p:sldMasterIdLst>
  <p:notesMasterIdLst>
    <p:notesMasterId r:id="rId16"/>
  </p:notesMasterIdLst>
  <p:handoutMasterIdLst>
    <p:handoutMasterId r:id="rId17"/>
  </p:handoutMasterIdLst>
  <p:sldIdLst>
    <p:sldId id="558" r:id="rId3"/>
    <p:sldId id="620" r:id="rId4"/>
    <p:sldId id="630" r:id="rId5"/>
    <p:sldId id="624" r:id="rId6"/>
    <p:sldId id="631" r:id="rId7"/>
    <p:sldId id="643" r:id="rId8"/>
    <p:sldId id="647" r:id="rId9"/>
    <p:sldId id="645" r:id="rId10"/>
    <p:sldId id="642" r:id="rId11"/>
    <p:sldId id="637" r:id="rId12"/>
    <p:sldId id="648" r:id="rId13"/>
    <p:sldId id="651" r:id="rId14"/>
    <p:sldId id="518" r:id="rId15"/>
  </p:sldIdLst>
  <p:sldSz cx="10691813" cy="7559675"/>
  <p:notesSz cx="6797675" cy="9928225"/>
  <p:defaultTextStyle>
    <a:defPPr>
      <a:defRPr lang="en-US"/>
    </a:defPPr>
    <a:lvl1pPr algn="l" defTabSz="99377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95300" indent="-38100" algn="l" defTabSz="99377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93775" indent="-79375" algn="l" defTabSz="99377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490663" indent="-119063" algn="l" defTabSz="99377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989138" indent="-160338" algn="l" defTabSz="99377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789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646"/>
    <a:srgbClr val="333F48"/>
    <a:srgbClr val="5C666D"/>
    <a:srgbClr val="EFF0F0"/>
    <a:srgbClr val="F0DEE2"/>
    <a:srgbClr val="ED6A6D"/>
    <a:srgbClr val="FF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84" autoAdjust="0"/>
    <p:restoredTop sz="90175" autoAdjust="0"/>
  </p:normalViewPr>
  <p:slideViewPr>
    <p:cSldViewPr snapToObjects="1">
      <p:cViewPr varScale="1">
        <p:scale>
          <a:sx n="93" d="100"/>
          <a:sy n="93" d="100"/>
        </p:scale>
        <p:origin x="1992" y="96"/>
      </p:cViewPr>
      <p:guideLst>
        <p:guide orient="horz" pos="2789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80" d="100"/>
          <a:sy n="80" d="100"/>
        </p:scale>
        <p:origin x="40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9487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9487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70E5ACE1-9751-4854-9FB1-18B25D461F5C}" type="datetimeFigureOut">
              <a:rPr lang="ru-RU"/>
              <a:pPr>
                <a:defRPr/>
              </a:pPr>
              <a:t>19.11.2018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9487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0F1D5C-D2AF-4E69-9CE7-7A5ECCEE412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9550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9550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9D5227-3717-4532-904B-37051060DD00}" type="datetimeFigureOut">
              <a:rPr lang="en-US"/>
              <a:pPr>
                <a:defRPr/>
              </a:pPr>
              <a:t>11/19/2018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9550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995363">
              <a:defRPr sz="1200"/>
            </a:lvl1pPr>
          </a:lstStyle>
          <a:p>
            <a:fld id="{925E7043-19A8-490D-B166-7BD7ABAC2735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4869" algn="l" defTabSz="91394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1842" algn="l" defTabSz="91394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8817" algn="l" defTabSz="91394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5791" algn="l" defTabSz="91394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7043-19A8-490D-B166-7BD7ABAC2735}" type="slidenum">
              <a:rPr lang="en-US" altLang="ru-RU" smtClean="0"/>
              <a:pPr/>
              <a:t>1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447306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Перипетии: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Конечно, итоговый результат зависит от профессионализма команды. Было не всё гладко на проекте.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E7043-19A8-490D-B166-7BD7ABAC2735}" type="slidenum">
              <a:rPr lang="en-US" altLang="ru-RU" smtClean="0"/>
              <a:pPr/>
              <a:t>10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890874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 с опорой на реальный опыт: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«Сегодня мы проводим комплексную интернет-кампанию. Работает огромная команда. Продажи идут.»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lang="ru-RU" altLang="ru-RU" dirty="0"/>
            </a:br>
            <a:endParaRPr lang="ru-RU" altLang="ru-RU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536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536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536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536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53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53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53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53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09ED78-DDB0-493A-812B-AE5E69B26096}" type="slidenum">
              <a:rPr lang="en-US" altLang="ru-RU" sz="12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ru-RU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53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Перипетии:</a:t>
            </a:r>
            <a:br>
              <a:rPr lang="ru-R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«Конечно, итоговое качество очень зависит от качества работы. Но для этого нужно чтобы работали, как говорит Игорь </a:t>
            </a:r>
            <a:r>
              <a:rPr lang="ru-RU" sz="13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Марич</a:t>
            </a:r>
            <a:r>
              <a:rPr lang="ru-R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ЭКСПЕРТЫ»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536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536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536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536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53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53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53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53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09ED78-DDB0-493A-812B-AE5E69B26096}" type="slidenum">
              <a:rPr lang="en-US" altLang="ru-RU" sz="12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ru-RU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198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Агитка:</a:t>
            </a:r>
            <a:br>
              <a:rPr lang="ru-R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«Мы специализируемся на комплексном подходе, и я буду рад рассказать о подробностях этой работы сейчас или в кулуарах, если вам будет интересно»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7043-19A8-490D-B166-7BD7ABAC2735}" type="slidenum">
              <a:rPr lang="en-US" altLang="ru-RU" smtClean="0"/>
              <a:pPr/>
              <a:t>13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263964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Представиться</a:t>
            </a:r>
            <a:br>
              <a:rPr lang="ru-R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«Здравствуйте, меня зовут Михаил Болдырев.</a:t>
            </a:r>
          </a:p>
          <a:p>
            <a:r>
              <a:rPr lang="ru-R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эксперт по интернет-маркетингу. Помогаю компаниям становиться лидерами в </a:t>
            </a:r>
            <a:r>
              <a:rPr lang="en-US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digital-</a:t>
            </a:r>
            <a:r>
              <a:rPr lang="ru-R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пространстве.»</a:t>
            </a:r>
            <a:endParaRPr lang="ru-RU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536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536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536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536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53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53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53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53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09ED78-DDB0-493A-812B-AE5E69B26096}" type="slidenum">
              <a:rPr lang="en-US" altLang="ru-RU" sz="12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ru-RU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635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Мостик к теме:</a:t>
            </a:r>
            <a:br>
              <a:rPr lang="ru-R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«Если вас нет в интернете, вас нет в бизнесе (Бил Гейтс, 1999 год)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прогнозам </a:t>
            </a:r>
            <a:r>
              <a:rPr lang="ru-RU" sz="13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McKinsey</a:t>
            </a:r>
            <a:r>
              <a:rPr lang="ru-R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доля цифрового бизнеса составит до 34% мирового ВВП уже к 2020 году</a:t>
            </a:r>
            <a:br>
              <a:rPr lang="ru-R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 </a:t>
            </a:r>
            <a:r>
              <a:rPr lang="ru-R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формирует новые отрасли, например: </a:t>
            </a:r>
            <a:r>
              <a:rPr lang="ru-RU" sz="13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уберизация</a:t>
            </a:r>
            <a:r>
              <a:rPr lang="ru-R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3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маркетплейсы</a:t>
            </a:r>
            <a:r>
              <a:rPr lang="ru-R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телемедицина. Хотите также?»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536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536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536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536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53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53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53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53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09ED78-DDB0-493A-812B-AE5E69B26096}" type="slidenum">
              <a:rPr lang="en-US" altLang="ru-RU" sz="12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ru-RU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263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Начать с примера, полного жизненных подробностей:</a:t>
            </a:r>
            <a:br>
              <a:rPr lang="ru-R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«После моего выступления на КСД 14 в Грузии пол года назад, ко мне подошёл Антон со своим новым проектом. Умный и талантливый предприниматель, эксперт в своей области.»</a:t>
            </a:r>
            <a:endParaRPr lang="ru-RU" altLang="ru-RU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536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536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536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536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53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53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53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53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09ED78-DDB0-493A-812B-AE5E69B26096}" type="slidenum">
              <a:rPr lang="en-US" altLang="ru-RU" sz="12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ru-RU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971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Проблема:</a:t>
            </a:r>
            <a:br>
              <a:rPr lang="ru-R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«Антон как бизнесмен, был очень глубоко в своей теме. </a:t>
            </a:r>
            <a:r>
              <a:rPr lang="ru-RU" sz="13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Суперглубоко</a:t>
            </a:r>
            <a:r>
              <a:rPr lang="ru-R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ru-R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когда принимал решение о производстве, не имел чёткой маркетинговой стратегии. Это болезнь любого бизнеса</a:t>
            </a:r>
            <a:br>
              <a:rPr lang="ru-R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Знакомо вам такое? Были в такой ситуации? Вот, я тоже столкнулся.»</a:t>
            </a:r>
            <a:endParaRPr lang="ru-RU" altLang="ru-RU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536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536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536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536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53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53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53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53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09ED78-DDB0-493A-812B-AE5E69B26096}" type="slidenum">
              <a:rPr lang="en-US" altLang="ru-RU" sz="12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ru-RU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116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Путь к решению:</a:t>
            </a:r>
            <a:br>
              <a:rPr lang="ru-R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«Что же делать? Обычно создают сайт, запускают рекламу, попытаются продать товар оптом или в розницу. Логично, да?»</a:t>
            </a:r>
          </a:p>
          <a:p>
            <a:pPr eaLnBrk="1" hangingPunct="1">
              <a:spcBef>
                <a:spcPct val="0"/>
              </a:spcBef>
            </a:pPr>
            <a:r>
              <a:rPr lang="ru-R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Перипетии:</a:t>
            </a:r>
            <a:br>
              <a:rPr lang="ru-R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«Нет! Это не работает. Мы сделали сайт, запустили контекстную рекламу по запросу «блендеры» – за неделю получили 2 заказа»</a:t>
            </a:r>
            <a:endParaRPr lang="ru-RU" altLang="ru-RU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536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536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536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536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53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53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53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53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09ED78-DDB0-493A-812B-AE5E69B26096}" type="slidenum">
              <a:rPr lang="en-US" altLang="ru-RU" sz="12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ru-RU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573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Авторитет:</a:t>
            </a:r>
            <a:br>
              <a:rPr lang="ru-R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«Питер </a:t>
            </a:r>
            <a:r>
              <a:rPr lang="ru-RU" sz="13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Друкер</a:t>
            </a:r>
            <a:r>
              <a:rPr lang="ru-R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рассказывал что-то про спрос»</a:t>
            </a:r>
            <a:endParaRPr lang="ru-RU" altLang="ru-RU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536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536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536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536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53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53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53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53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09ED78-DDB0-493A-812B-AE5E69B26096}" type="slidenum">
              <a:rPr lang="en-US" altLang="ru-RU" sz="12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ru-RU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566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Интрига: </a:t>
            </a:r>
            <a:endParaRPr lang="en-US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Итак, я готов показать вам решение. Интересно?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536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536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536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536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53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53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53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53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09ED78-DDB0-493A-812B-AE5E69B26096}" type="slidenum">
              <a:rPr lang="en-US" altLang="ru-RU" sz="12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ru-RU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2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Решение:</a:t>
            </a:r>
            <a:endParaRPr lang="en-US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«Решение очень простое. КАЖДОМУ ТИПУ ЦЕЛЕВОЙ АУДИТОРИИ мы подготовили ПЕРСОНАЛЬНУЮ РЕКЛАМУ. Промо-материалы для каждой целевой группы. Не думая. Не обучаясь. Без напряжения.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E7043-19A8-490D-B166-7BD7ABAC2735}" type="slidenum">
              <a:rPr lang="en-US" altLang="ru-RU" smtClean="0"/>
              <a:pPr/>
              <a:t>9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888478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889" y="2348403"/>
            <a:ext cx="9088041" cy="162043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775" y="4283818"/>
            <a:ext cx="7484269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4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5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9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94871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784DF33-CF88-4F46-B584-A82772EA3327}" type="datetimeFigureOut">
              <a:rPr lang="ru-RU"/>
              <a:pPr>
                <a:defRPr/>
              </a:pPr>
              <a:t>19.11.2018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94871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93775">
              <a:defRPr/>
            </a:lvl1pPr>
          </a:lstStyle>
          <a:p>
            <a:fld id="{3CA35538-82F1-41D2-A2A2-38E77811F8F0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09573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94871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F730DFF-A2B4-4032-A7E1-B5F93FB974CE}" type="datetimeFigureOut">
              <a:rPr lang="ru-RU"/>
              <a:pPr>
                <a:defRPr/>
              </a:pPr>
              <a:t>19.11.2018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94871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93775">
              <a:defRPr/>
            </a:lvl1pPr>
          </a:lstStyle>
          <a:p>
            <a:fld id="{F7180E20-9F55-44CE-99FA-E44A3A724037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05457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1564" y="302746"/>
            <a:ext cx="2405658" cy="645022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593" y="302746"/>
            <a:ext cx="7038777" cy="645022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94871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45C2C87-C428-4546-9AEC-46539A196151}" type="datetimeFigureOut">
              <a:rPr lang="ru-RU"/>
              <a:pPr>
                <a:defRPr/>
              </a:pPr>
              <a:t>19.11.2018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94871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93775">
              <a:defRPr/>
            </a:lvl1pPr>
          </a:lstStyle>
          <a:p>
            <a:fld id="{3287458F-6B21-42C2-A83B-55E66F6F5BDC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53473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357188" y="352425"/>
            <a:ext cx="10007600" cy="6840538"/>
          </a:xfrm>
          <a:prstGeom prst="rect">
            <a:avLst/>
          </a:prstGeom>
          <a:solidFill>
            <a:srgbClr val="EF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955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60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3514725" y="2154238"/>
            <a:ext cx="3598863" cy="271462"/>
          </a:xfrm>
          <a:prstGeom prst="rect">
            <a:avLst/>
          </a:prstGeom>
        </p:spPr>
        <p:txBody>
          <a:bodyPr lIns="0" tIns="0" rIns="0" bIns="0" anchor="b"/>
          <a:lstStyle>
            <a:lvl1pPr algn="ctr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1900" kern="1200" baseline="0">
                <a:solidFill>
                  <a:srgbClr val="FF4646"/>
                </a:solidFill>
                <a:latin typeface="21 Cent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s-IS" sz="1000" dirty="0"/>
              <a:t>19–22 мая 2016</a:t>
            </a:r>
            <a:endParaRPr lang="en-US" sz="1000" dirty="0"/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88" y="766763"/>
            <a:ext cx="671512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3514725" y="1800225"/>
            <a:ext cx="3598863" cy="271463"/>
          </a:xfrm>
          <a:prstGeom prst="rect">
            <a:avLst/>
          </a:prstGeom>
        </p:spPr>
        <p:txBody>
          <a:bodyPr lIns="0" tIns="0" rIns="0" bIns="0"/>
          <a:lstStyle>
            <a:lvl1pPr algn="ctr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1900" kern="1200" baseline="0">
                <a:solidFill>
                  <a:srgbClr val="FF4646"/>
                </a:solidFill>
                <a:latin typeface="21 Cent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Museo Sans Cyrl 100" charset="0"/>
              </a:rPr>
              <a:t>Круглый стол директоров</a:t>
            </a:r>
            <a:endParaRPr lang="en-US" dirty="0">
              <a:latin typeface="Museo Sans Cyrl 100" charset="0"/>
            </a:endParaRPr>
          </a:p>
        </p:txBody>
      </p:sp>
      <p:pic>
        <p:nvPicPr>
          <p:cNvPr id="8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6329363"/>
            <a:ext cx="1627188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8010525" y="6502400"/>
            <a:ext cx="2032000" cy="4508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400" kern="1200" baseline="0">
                <a:solidFill>
                  <a:srgbClr val="FF4646"/>
                </a:solidFill>
                <a:latin typeface="Museo Sans Cyrl 100" charset="0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kskgroup.ru</a:t>
            </a:r>
          </a:p>
          <a:p>
            <a:pPr algn="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directors-club.com</a:t>
            </a:r>
          </a:p>
        </p:txBody>
      </p:sp>
      <p:sp>
        <p:nvSpPr>
          <p:cNvPr id="10" name="Rectangle 15"/>
          <p:cNvSpPr/>
          <p:nvPr userDrawn="1"/>
        </p:nvSpPr>
        <p:spPr>
          <a:xfrm>
            <a:off x="4572000" y="4491038"/>
            <a:ext cx="1549400" cy="19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955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6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4400" y="3038399"/>
            <a:ext cx="6926399" cy="1057508"/>
          </a:xfrm>
        </p:spPr>
        <p:txBody>
          <a:bodyPr>
            <a:normAutofit/>
          </a:bodyPr>
          <a:lstStyle>
            <a:lvl1pPr algn="ctr">
              <a:lnSpc>
                <a:spcPts val="4200"/>
              </a:lnSpc>
              <a:defRPr sz="4000" baseline="0">
                <a:solidFill>
                  <a:srgbClr val="FF4646"/>
                </a:solidFill>
                <a:latin typeface="21 Cent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4369" y="4801852"/>
            <a:ext cx="6952463" cy="782789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2400" baseline="0">
                <a:solidFill>
                  <a:srgbClr val="FF4646"/>
                </a:solidFill>
                <a:latin typeface="Museo Sans Cyrl 100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799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357188" y="352425"/>
            <a:ext cx="10007600" cy="6840538"/>
          </a:xfrm>
          <a:prstGeom prst="rect">
            <a:avLst/>
          </a:prstGeom>
          <a:solidFill>
            <a:srgbClr val="333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955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60" dirty="0">
              <a:solidFill>
                <a:prstClr val="white"/>
              </a:solidFill>
            </a:endParaRPr>
          </a:p>
        </p:txBody>
      </p:sp>
      <p:sp>
        <p:nvSpPr>
          <p:cNvPr id="5" name="Rectangle 14"/>
          <p:cNvSpPr/>
          <p:nvPr userDrawn="1"/>
        </p:nvSpPr>
        <p:spPr>
          <a:xfrm>
            <a:off x="666750" y="3779838"/>
            <a:ext cx="2159000" cy="17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955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60" dirty="0">
              <a:solidFill>
                <a:prstClr val="white"/>
              </a:solidFill>
            </a:endParaRPr>
          </a:p>
        </p:txBody>
      </p:sp>
      <p:sp>
        <p:nvSpPr>
          <p:cNvPr id="6" name="Rectangle 15"/>
          <p:cNvSpPr/>
          <p:nvPr userDrawn="1"/>
        </p:nvSpPr>
        <p:spPr>
          <a:xfrm>
            <a:off x="3541713" y="3779838"/>
            <a:ext cx="6480175" cy="17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955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60" dirty="0">
              <a:solidFill>
                <a:prstClr val="white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542400" y="1475581"/>
            <a:ext cx="6462000" cy="2052000"/>
          </a:xfrm>
        </p:spPr>
        <p:txBody>
          <a:bodyPr anchor="b">
            <a:normAutofit/>
          </a:bodyPr>
          <a:lstStyle>
            <a:lvl1pPr>
              <a:lnSpc>
                <a:spcPts val="3600"/>
              </a:lnSpc>
              <a:defRPr sz="3000" b="0" i="0">
                <a:solidFill>
                  <a:schemeClr val="bg1"/>
                </a:solidFill>
                <a:latin typeface="21 Cent" charset="0"/>
                <a:ea typeface="21 Cent" charset="0"/>
                <a:cs typeface="21 Cent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title</a:t>
            </a:r>
            <a:r>
              <a:rPr lang="ru-RU" dirty="0"/>
              <a:t> </a:t>
            </a:r>
            <a:r>
              <a:rPr lang="ru-RU" dirty="0" err="1"/>
              <a:t>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65163" y="1583448"/>
            <a:ext cx="2520950" cy="1908357"/>
          </a:xfrm>
        </p:spPr>
        <p:txBody>
          <a:bodyPr anchor="b"/>
          <a:lstStyle>
            <a:lvl1pPr>
              <a:spcBef>
                <a:spcPts val="0"/>
              </a:spcBef>
              <a:defRPr sz="14000" baseline="0">
                <a:solidFill>
                  <a:schemeClr val="bg1"/>
                </a:solidFill>
                <a:latin typeface="21 Cent" charset="0"/>
              </a:defRPr>
            </a:lvl1pPr>
            <a:lvl2pPr>
              <a:defRPr sz="14000" baseline="0">
                <a:solidFill>
                  <a:schemeClr val="bg1"/>
                </a:solidFill>
                <a:latin typeface="21 Cent" charset="0"/>
              </a:defRPr>
            </a:lvl2pPr>
            <a:lvl3pPr>
              <a:defRPr sz="14000" baseline="0">
                <a:solidFill>
                  <a:schemeClr val="bg1"/>
                </a:solidFill>
                <a:latin typeface="21 Cent" charset="0"/>
              </a:defRPr>
            </a:lvl3pPr>
            <a:lvl4pPr>
              <a:defRPr sz="14000" baseline="0">
                <a:solidFill>
                  <a:schemeClr val="bg1"/>
                </a:solidFill>
                <a:latin typeface="21 Cent" charset="0"/>
              </a:defRPr>
            </a:lvl4pPr>
            <a:lvl5pPr>
              <a:defRPr sz="14000" baseline="0">
                <a:solidFill>
                  <a:schemeClr val="bg1"/>
                </a:solidFill>
                <a:latin typeface="21 Cent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79547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 userDrawn="1"/>
        </p:nvSpPr>
        <p:spPr>
          <a:xfrm>
            <a:off x="357188" y="352425"/>
            <a:ext cx="10007600" cy="6840538"/>
          </a:xfrm>
          <a:prstGeom prst="rect">
            <a:avLst/>
          </a:prstGeom>
          <a:solidFill>
            <a:srgbClr val="333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955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60" dirty="0">
              <a:solidFill>
                <a:prstClr val="white"/>
              </a:solidFill>
            </a:endParaRPr>
          </a:p>
        </p:txBody>
      </p:sp>
      <p:sp>
        <p:nvSpPr>
          <p:cNvPr id="9" name="Rectangle 11"/>
          <p:cNvSpPr/>
          <p:nvPr userDrawn="1"/>
        </p:nvSpPr>
        <p:spPr>
          <a:xfrm>
            <a:off x="666750" y="3779838"/>
            <a:ext cx="2159000" cy="17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955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60" dirty="0">
              <a:solidFill>
                <a:prstClr val="white"/>
              </a:solidFill>
            </a:endParaRPr>
          </a:p>
        </p:txBody>
      </p:sp>
      <p:sp>
        <p:nvSpPr>
          <p:cNvPr id="11" name="Rectangle 12"/>
          <p:cNvSpPr/>
          <p:nvPr userDrawn="1"/>
        </p:nvSpPr>
        <p:spPr>
          <a:xfrm>
            <a:off x="3541713" y="3779838"/>
            <a:ext cx="6480175" cy="17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955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60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42400" y="1475581"/>
            <a:ext cx="6462000" cy="2052000"/>
          </a:xfrm>
        </p:spPr>
        <p:txBody>
          <a:bodyPr anchor="b">
            <a:normAutofit/>
          </a:bodyPr>
          <a:lstStyle>
            <a:lvl1pPr>
              <a:lnSpc>
                <a:spcPts val="3600"/>
              </a:lnSpc>
              <a:defRPr sz="3000" b="0" i="0">
                <a:solidFill>
                  <a:schemeClr val="bg1"/>
                </a:solidFill>
                <a:latin typeface="21 Cent" charset="0"/>
                <a:ea typeface="21 Cent" charset="0"/>
                <a:cs typeface="21 Cent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title</a:t>
            </a:r>
            <a:r>
              <a:rPr lang="ru-RU" dirty="0"/>
              <a:t> </a:t>
            </a:r>
            <a:r>
              <a:rPr lang="ru-RU" dirty="0" err="1"/>
              <a:t>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3546982" y="4140200"/>
            <a:ext cx="6461125" cy="1800225"/>
          </a:xfr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buFontTx/>
              <a:buNone/>
              <a:defRPr sz="1200" baseline="0">
                <a:solidFill>
                  <a:schemeClr val="bg1"/>
                </a:solidFill>
                <a:latin typeface="Museo Sans Cyrl 100" charset="0"/>
              </a:defRPr>
            </a:lvl1pPr>
            <a:lvl2pPr marL="503971" indent="0">
              <a:lnSpc>
                <a:spcPts val="1500"/>
              </a:lnSpc>
              <a:buFontTx/>
              <a:buNone/>
              <a:defRPr sz="1200" baseline="0">
                <a:solidFill>
                  <a:schemeClr val="bg1"/>
                </a:solidFill>
                <a:latin typeface="Museo Sans Cyrl 100" charset="0"/>
              </a:defRPr>
            </a:lvl2pPr>
            <a:lvl3pPr marL="1007943" indent="0">
              <a:lnSpc>
                <a:spcPts val="1500"/>
              </a:lnSpc>
              <a:buFontTx/>
              <a:buNone/>
              <a:defRPr sz="1200" baseline="0">
                <a:solidFill>
                  <a:schemeClr val="bg1"/>
                </a:solidFill>
                <a:latin typeface="Museo Sans Cyrl 100" charset="0"/>
              </a:defRPr>
            </a:lvl3pPr>
            <a:lvl4pPr marL="1511914" indent="0">
              <a:lnSpc>
                <a:spcPts val="1500"/>
              </a:lnSpc>
              <a:buFontTx/>
              <a:buNone/>
              <a:defRPr sz="1200" baseline="0">
                <a:solidFill>
                  <a:schemeClr val="bg1"/>
                </a:solidFill>
                <a:latin typeface="Museo Sans Cyrl 100" charset="0"/>
              </a:defRPr>
            </a:lvl4pPr>
            <a:lvl5pPr marL="2015886" indent="0">
              <a:lnSpc>
                <a:spcPts val="1500"/>
              </a:lnSpc>
              <a:buFontTx/>
              <a:buNone/>
              <a:defRPr sz="1200" baseline="0">
                <a:solidFill>
                  <a:schemeClr val="bg1"/>
                </a:solidFill>
                <a:latin typeface="Museo Sans Cyrl 1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665163" y="4140201"/>
            <a:ext cx="2160587" cy="129582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idx="12"/>
          </p:nvPr>
        </p:nvSpPr>
        <p:spPr>
          <a:xfrm>
            <a:off x="681773" y="5580064"/>
            <a:ext cx="2143977" cy="360362"/>
          </a:xfrm>
        </p:spPr>
        <p:txBody>
          <a:bodyPr>
            <a:normAutofit/>
          </a:bodyPr>
          <a:lstStyle>
            <a:lvl1pPr marL="0" indent="0">
              <a:lnSpc>
                <a:spcPts val="1440"/>
              </a:lnSpc>
              <a:spcBef>
                <a:spcPts val="0"/>
              </a:spcBef>
              <a:buFontTx/>
              <a:buNone/>
              <a:defRPr sz="1200" baseline="0">
                <a:solidFill>
                  <a:srgbClr val="FF4646"/>
                </a:solidFill>
                <a:latin typeface="21 Cent" charset="0"/>
              </a:defRPr>
            </a:lvl1pPr>
            <a:lvl2pPr marL="503971" indent="0">
              <a:lnSpc>
                <a:spcPts val="1500"/>
              </a:lnSpc>
              <a:buFontTx/>
              <a:buNone/>
              <a:defRPr sz="1200" baseline="0">
                <a:solidFill>
                  <a:schemeClr val="bg1"/>
                </a:solidFill>
                <a:latin typeface="Museo Sans Cyrl 100" charset="0"/>
              </a:defRPr>
            </a:lvl2pPr>
            <a:lvl3pPr marL="1007943" indent="0">
              <a:lnSpc>
                <a:spcPts val="1500"/>
              </a:lnSpc>
              <a:buFontTx/>
              <a:buNone/>
              <a:defRPr sz="1200" baseline="0">
                <a:solidFill>
                  <a:schemeClr val="bg1"/>
                </a:solidFill>
                <a:latin typeface="Museo Sans Cyrl 100" charset="0"/>
              </a:defRPr>
            </a:lvl3pPr>
            <a:lvl4pPr marL="1511914" indent="0">
              <a:lnSpc>
                <a:spcPts val="1500"/>
              </a:lnSpc>
              <a:buFontTx/>
              <a:buNone/>
              <a:defRPr sz="1200" baseline="0">
                <a:solidFill>
                  <a:schemeClr val="bg1"/>
                </a:solidFill>
                <a:latin typeface="Museo Sans Cyrl 100" charset="0"/>
              </a:defRPr>
            </a:lvl4pPr>
            <a:lvl5pPr marL="2015886" indent="0">
              <a:lnSpc>
                <a:spcPts val="1500"/>
              </a:lnSpc>
              <a:buFontTx/>
              <a:buNone/>
              <a:defRPr sz="1200" baseline="0">
                <a:solidFill>
                  <a:schemeClr val="bg1"/>
                </a:solidFill>
                <a:latin typeface="Museo Sans Cyrl 1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idx="13"/>
          </p:nvPr>
        </p:nvSpPr>
        <p:spPr>
          <a:xfrm>
            <a:off x="681773" y="5940425"/>
            <a:ext cx="2143977" cy="360362"/>
          </a:xfrm>
        </p:spPr>
        <p:txBody>
          <a:bodyPr>
            <a:normAutofit/>
          </a:bodyPr>
          <a:lstStyle>
            <a:lvl1pPr marL="0" indent="0">
              <a:lnSpc>
                <a:spcPts val="1440"/>
              </a:lnSpc>
              <a:spcBef>
                <a:spcPts val="0"/>
              </a:spcBef>
              <a:buFontTx/>
              <a:buNone/>
              <a:defRPr sz="900" baseline="0">
                <a:solidFill>
                  <a:schemeClr val="bg1"/>
                </a:solidFill>
                <a:latin typeface="Museo Sans Cyrl 100" charset="0"/>
              </a:defRPr>
            </a:lvl1pPr>
            <a:lvl2pPr marL="503971" indent="0">
              <a:lnSpc>
                <a:spcPts val="1500"/>
              </a:lnSpc>
              <a:buFontTx/>
              <a:buNone/>
              <a:defRPr sz="1200" baseline="0">
                <a:solidFill>
                  <a:schemeClr val="bg1"/>
                </a:solidFill>
                <a:latin typeface="Museo Sans Cyrl 100" charset="0"/>
              </a:defRPr>
            </a:lvl2pPr>
            <a:lvl3pPr marL="1007943" indent="0">
              <a:lnSpc>
                <a:spcPts val="1500"/>
              </a:lnSpc>
              <a:buFontTx/>
              <a:buNone/>
              <a:defRPr sz="1200" baseline="0">
                <a:solidFill>
                  <a:schemeClr val="bg1"/>
                </a:solidFill>
                <a:latin typeface="Museo Sans Cyrl 100" charset="0"/>
              </a:defRPr>
            </a:lvl3pPr>
            <a:lvl4pPr marL="1511914" indent="0">
              <a:lnSpc>
                <a:spcPts val="1500"/>
              </a:lnSpc>
              <a:buFontTx/>
              <a:buNone/>
              <a:defRPr sz="1200" baseline="0">
                <a:solidFill>
                  <a:schemeClr val="bg1"/>
                </a:solidFill>
                <a:latin typeface="Museo Sans Cyrl 100" charset="0"/>
              </a:defRPr>
            </a:lvl4pPr>
            <a:lvl5pPr marL="2015886" indent="0">
              <a:lnSpc>
                <a:spcPts val="1500"/>
              </a:lnSpc>
              <a:buFontTx/>
              <a:buNone/>
              <a:defRPr sz="1200" baseline="0">
                <a:solidFill>
                  <a:schemeClr val="bg1"/>
                </a:solidFill>
                <a:latin typeface="Museo Sans Cyrl 1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65163" y="1583448"/>
            <a:ext cx="2520950" cy="1908357"/>
          </a:xfrm>
        </p:spPr>
        <p:txBody>
          <a:bodyPr anchor="b"/>
          <a:lstStyle>
            <a:lvl1pPr>
              <a:spcBef>
                <a:spcPts val="0"/>
              </a:spcBef>
              <a:defRPr sz="14000" baseline="0">
                <a:solidFill>
                  <a:schemeClr val="bg1"/>
                </a:solidFill>
                <a:latin typeface="21 Cent" charset="0"/>
              </a:defRPr>
            </a:lvl1pPr>
            <a:lvl2pPr>
              <a:defRPr sz="14000" baseline="0">
                <a:solidFill>
                  <a:schemeClr val="bg1"/>
                </a:solidFill>
                <a:latin typeface="21 Cent" charset="0"/>
              </a:defRPr>
            </a:lvl2pPr>
            <a:lvl3pPr>
              <a:defRPr sz="14000" baseline="0">
                <a:solidFill>
                  <a:schemeClr val="bg1"/>
                </a:solidFill>
                <a:latin typeface="21 Cent" charset="0"/>
              </a:defRPr>
            </a:lvl3pPr>
            <a:lvl4pPr>
              <a:defRPr sz="14000" baseline="0">
                <a:solidFill>
                  <a:schemeClr val="bg1"/>
                </a:solidFill>
                <a:latin typeface="21 Cent" charset="0"/>
              </a:defRPr>
            </a:lvl4pPr>
            <a:lvl5pPr>
              <a:defRPr sz="14000" baseline="0">
                <a:solidFill>
                  <a:schemeClr val="bg1"/>
                </a:solidFill>
                <a:latin typeface="21 Cent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22409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/>
          <p:nvPr userDrawn="1"/>
        </p:nvSpPr>
        <p:spPr>
          <a:xfrm>
            <a:off x="655638" y="1457325"/>
            <a:ext cx="9359900" cy="17463"/>
          </a:xfrm>
          <a:prstGeom prst="rect">
            <a:avLst/>
          </a:prstGeom>
          <a:solidFill>
            <a:srgbClr val="FF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955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60" dirty="0">
              <a:solidFill>
                <a:prstClr val="white"/>
              </a:solidFill>
            </a:endParaRPr>
          </a:p>
        </p:txBody>
      </p:sp>
      <p:sp>
        <p:nvSpPr>
          <p:cNvPr id="20" name="Table Placeholder 19"/>
          <p:cNvSpPr>
            <a:spLocks noGrp="1"/>
          </p:cNvSpPr>
          <p:nvPr>
            <p:ph type="tbl" sz="quarter" idx="10"/>
          </p:nvPr>
        </p:nvSpPr>
        <p:spPr>
          <a:xfrm>
            <a:off x="665163" y="1979613"/>
            <a:ext cx="9361487" cy="4321175"/>
          </a:xfrm>
        </p:spPr>
        <p:txBody>
          <a:bodyPr rtlCol="0">
            <a:noAutofit/>
          </a:bodyPr>
          <a:lstStyle/>
          <a:p>
            <a:pPr lvl="0"/>
            <a:r>
              <a:rPr lang="ru-RU" noProof="0" dirty="0"/>
              <a:t>Вставка таблицы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65163" y="7019925"/>
            <a:ext cx="1800225" cy="288925"/>
          </a:xfrm>
        </p:spPr>
        <p:txBody>
          <a:bodyPr/>
          <a:lstStyle>
            <a:lvl1pPr>
              <a:spcBef>
                <a:spcPts val="0"/>
              </a:spcBef>
              <a:defRPr sz="9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3546475" y="7019925"/>
            <a:ext cx="4679950" cy="288925"/>
          </a:xfrm>
        </p:spPr>
        <p:txBody>
          <a:bodyPr/>
          <a:lstStyle>
            <a:lvl1pPr>
              <a:spcBef>
                <a:spcPts val="0"/>
              </a:spcBef>
              <a:defRPr sz="9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11"/>
          <p:cNvSpPr>
            <a:spLocks noGrp="1"/>
          </p:cNvSpPr>
          <p:nvPr>
            <p:ph type="title"/>
          </p:nvPr>
        </p:nvSpPr>
        <p:spPr>
          <a:xfrm>
            <a:off x="665163" y="611484"/>
            <a:ext cx="5400675" cy="64740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426201" y="900113"/>
            <a:ext cx="3600450" cy="358775"/>
          </a:xfrm>
        </p:spPr>
        <p:txBody>
          <a:bodyPr/>
          <a:lstStyle>
            <a:lvl1pPr algn="r">
              <a:defRPr sz="1300" baseline="0">
                <a:latin typeface="21 Cent" charset="0"/>
              </a:defRPr>
            </a:lvl1pPr>
            <a:lvl2pPr>
              <a:defRPr sz="1300" baseline="0">
                <a:latin typeface="21 Cent" charset="0"/>
              </a:defRPr>
            </a:lvl2pPr>
            <a:lvl3pPr>
              <a:defRPr sz="1300" baseline="0">
                <a:latin typeface="21 Cent" charset="0"/>
              </a:defRPr>
            </a:lvl3pPr>
            <a:lvl4pPr>
              <a:defRPr sz="1300" baseline="0">
                <a:latin typeface="21 Cent" charset="0"/>
              </a:defRPr>
            </a:lvl4pPr>
            <a:lvl5pPr>
              <a:defRPr sz="1300" baseline="0">
                <a:latin typeface="21 Cen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8"/>
          </p:nvPr>
        </p:nvSpPr>
        <p:spPr>
          <a:xfrm>
            <a:off x="9375775" y="7019925"/>
            <a:ext cx="650875" cy="288925"/>
          </a:xfrm>
        </p:spPr>
        <p:txBody>
          <a:bodyPr anchor="t"/>
          <a:lstStyle>
            <a:lvl1pPr defTabSz="993775">
              <a:defRPr sz="900">
                <a:solidFill>
                  <a:srgbClr val="333F48"/>
                </a:solidFill>
                <a:latin typeface="Museo Sans Cyrl 100" pitchFamily="50" charset="-52"/>
              </a:defRPr>
            </a:lvl1pPr>
          </a:lstStyle>
          <a:p>
            <a:fld id="{0252A778-8177-4219-8EBE-B40E74585EC1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715236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/>
          <p:cNvSpPr/>
          <p:nvPr userDrawn="1"/>
        </p:nvSpPr>
        <p:spPr>
          <a:xfrm>
            <a:off x="655638" y="1457325"/>
            <a:ext cx="9359900" cy="17463"/>
          </a:xfrm>
          <a:prstGeom prst="rect">
            <a:avLst/>
          </a:prstGeom>
          <a:solidFill>
            <a:srgbClr val="FF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955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60" dirty="0">
              <a:solidFill>
                <a:prstClr val="white"/>
              </a:solidFill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65163" y="7019925"/>
            <a:ext cx="1800225" cy="288925"/>
          </a:xfrm>
        </p:spPr>
        <p:txBody>
          <a:bodyPr/>
          <a:lstStyle>
            <a:lvl1pPr>
              <a:spcBef>
                <a:spcPts val="0"/>
              </a:spcBef>
              <a:defRPr sz="9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3546475" y="7019925"/>
            <a:ext cx="4679950" cy="288925"/>
          </a:xfrm>
        </p:spPr>
        <p:txBody>
          <a:bodyPr/>
          <a:lstStyle>
            <a:lvl1pPr>
              <a:spcBef>
                <a:spcPts val="0"/>
              </a:spcBef>
              <a:defRPr sz="9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65163" y="1979613"/>
            <a:ext cx="4680000" cy="1800225"/>
          </a:xfrm>
        </p:spPr>
        <p:txBody>
          <a:bodyPr/>
          <a:lstStyle>
            <a:lvl1pPr>
              <a:lnSpc>
                <a:spcPts val="1800"/>
              </a:lnSpc>
              <a:spcBef>
                <a:spcPts val="0"/>
              </a:spcBef>
              <a:defRPr sz="1600" baseline="0">
                <a:solidFill>
                  <a:srgbClr val="FF464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65163" y="4140200"/>
            <a:ext cx="4680000" cy="1800225"/>
          </a:xfrm>
        </p:spPr>
        <p:txBody>
          <a:bodyPr/>
          <a:lstStyle>
            <a:lvl1pPr marL="144000" indent="-14400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FF4646"/>
              </a:buClr>
              <a:buFont typeface="Arial" charset="0"/>
              <a:buChar char="•"/>
              <a:defRPr sz="1300" baseline="0">
                <a:solidFill>
                  <a:srgbClr val="333F48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426201" y="900113"/>
            <a:ext cx="3600450" cy="358775"/>
          </a:xfrm>
        </p:spPr>
        <p:txBody>
          <a:bodyPr/>
          <a:lstStyle>
            <a:lvl1pPr algn="r">
              <a:defRPr sz="1300" baseline="0">
                <a:latin typeface="21 Cent" charset="0"/>
              </a:defRPr>
            </a:lvl1pPr>
            <a:lvl2pPr>
              <a:defRPr sz="1300" baseline="0">
                <a:latin typeface="21 Cent" charset="0"/>
              </a:defRPr>
            </a:lvl2pPr>
            <a:lvl3pPr>
              <a:defRPr sz="1300" baseline="0">
                <a:latin typeface="21 Cent" charset="0"/>
              </a:defRPr>
            </a:lvl3pPr>
            <a:lvl4pPr>
              <a:defRPr sz="1300" baseline="0">
                <a:latin typeface="21 Cent" charset="0"/>
              </a:defRPr>
            </a:lvl4pPr>
            <a:lvl5pPr>
              <a:defRPr sz="1300" baseline="0">
                <a:latin typeface="21 Cen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5705475" y="1979614"/>
            <a:ext cx="4321175" cy="3600449"/>
          </a:xfrm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3" name="Title 11"/>
          <p:cNvSpPr>
            <a:spLocks noGrp="1"/>
          </p:cNvSpPr>
          <p:nvPr>
            <p:ph type="title"/>
          </p:nvPr>
        </p:nvSpPr>
        <p:spPr>
          <a:xfrm>
            <a:off x="665163" y="611484"/>
            <a:ext cx="5400675" cy="64740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21"/>
          <p:cNvSpPr>
            <a:spLocks noGrp="1"/>
          </p:cNvSpPr>
          <p:nvPr>
            <p:ph type="sldNum" sz="quarter" idx="19"/>
          </p:nvPr>
        </p:nvSpPr>
        <p:spPr>
          <a:xfrm>
            <a:off x="9375775" y="7019925"/>
            <a:ext cx="650875" cy="288925"/>
          </a:xfrm>
        </p:spPr>
        <p:txBody>
          <a:bodyPr anchor="t"/>
          <a:lstStyle>
            <a:lvl1pPr defTabSz="993775">
              <a:defRPr sz="900">
                <a:solidFill>
                  <a:srgbClr val="333F48"/>
                </a:solidFill>
                <a:latin typeface="Museo Sans Cyrl 100" pitchFamily="50" charset="-52"/>
              </a:defRPr>
            </a:lvl1pPr>
          </a:lstStyle>
          <a:p>
            <a:fld id="{A70B9049-9164-41B7-9C0F-007BA78DB7CC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689380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5"/>
          <p:cNvSpPr/>
          <p:nvPr userDrawn="1"/>
        </p:nvSpPr>
        <p:spPr>
          <a:xfrm>
            <a:off x="655638" y="1457325"/>
            <a:ext cx="9359900" cy="17463"/>
          </a:xfrm>
          <a:prstGeom prst="rect">
            <a:avLst/>
          </a:prstGeom>
          <a:solidFill>
            <a:srgbClr val="FF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955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60" dirty="0">
              <a:solidFill>
                <a:prstClr val="white"/>
              </a:solidFill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65163" y="7019925"/>
            <a:ext cx="1800225" cy="288925"/>
          </a:xfrm>
        </p:spPr>
        <p:txBody>
          <a:bodyPr/>
          <a:lstStyle>
            <a:lvl1pPr>
              <a:spcBef>
                <a:spcPts val="0"/>
              </a:spcBef>
              <a:defRPr sz="9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3546475" y="7019925"/>
            <a:ext cx="4679950" cy="288925"/>
          </a:xfrm>
        </p:spPr>
        <p:txBody>
          <a:bodyPr/>
          <a:lstStyle>
            <a:lvl1pPr>
              <a:spcBef>
                <a:spcPts val="0"/>
              </a:spcBef>
              <a:defRPr sz="9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65162" y="1979614"/>
            <a:ext cx="9361487" cy="720724"/>
          </a:xfrm>
        </p:spPr>
        <p:txBody>
          <a:bodyPr/>
          <a:lstStyle>
            <a:lvl1pPr>
              <a:lnSpc>
                <a:spcPts val="1800"/>
              </a:lnSpc>
              <a:spcBef>
                <a:spcPts val="0"/>
              </a:spcBef>
              <a:defRPr sz="1600" baseline="0">
                <a:solidFill>
                  <a:srgbClr val="FF464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65162" y="4140200"/>
            <a:ext cx="4681538" cy="2519363"/>
          </a:xfrm>
        </p:spPr>
        <p:txBody>
          <a:bodyPr spcCol="360000"/>
          <a:lstStyle>
            <a:lvl1pPr marL="144000" indent="-14400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FF4646"/>
              </a:buClr>
              <a:buFont typeface="Arial" charset="0"/>
              <a:buChar char="•"/>
              <a:defRPr sz="1300" baseline="0">
                <a:solidFill>
                  <a:srgbClr val="333F48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426201" y="900113"/>
            <a:ext cx="3600450" cy="358775"/>
          </a:xfrm>
        </p:spPr>
        <p:txBody>
          <a:bodyPr/>
          <a:lstStyle>
            <a:lvl1pPr algn="r">
              <a:defRPr sz="1300" baseline="0">
                <a:latin typeface="21 Cent" charset="0"/>
              </a:defRPr>
            </a:lvl1pPr>
            <a:lvl2pPr>
              <a:defRPr sz="1300" baseline="0">
                <a:latin typeface="21 Cent" charset="0"/>
              </a:defRPr>
            </a:lvl2pPr>
            <a:lvl3pPr>
              <a:defRPr sz="1300" baseline="0">
                <a:latin typeface="21 Cent" charset="0"/>
              </a:defRPr>
            </a:lvl3pPr>
            <a:lvl4pPr>
              <a:defRPr sz="1300" baseline="0">
                <a:latin typeface="21 Cent" charset="0"/>
              </a:defRPr>
            </a:lvl4pPr>
            <a:lvl5pPr>
              <a:defRPr sz="1300" baseline="0">
                <a:latin typeface="21 Cen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665163" y="3059114"/>
            <a:ext cx="4681538" cy="1081086"/>
          </a:xfrm>
        </p:spPr>
        <p:txBody>
          <a:bodyPr numCol="2" spcCol="360000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FF4646"/>
              </a:buClr>
              <a:buFontTx/>
              <a:buNone/>
              <a:defRPr sz="1300" baseline="0">
                <a:solidFill>
                  <a:srgbClr val="333F48"/>
                </a:solidFill>
                <a:latin typeface="Museo Sans Cyrl 70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5705475" y="4140200"/>
            <a:ext cx="4321175" cy="2519363"/>
          </a:xfrm>
        </p:spPr>
        <p:txBody>
          <a:bodyPr spcCol="360000"/>
          <a:lstStyle>
            <a:lvl1pPr marL="144000" indent="-14400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FF4646"/>
              </a:buClr>
              <a:buFont typeface="Arial" charset="0"/>
              <a:buChar char="•"/>
              <a:defRPr sz="1300" baseline="0">
                <a:solidFill>
                  <a:srgbClr val="333F48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Title 11"/>
          <p:cNvSpPr>
            <a:spLocks noGrp="1"/>
          </p:cNvSpPr>
          <p:nvPr>
            <p:ph type="title"/>
          </p:nvPr>
        </p:nvSpPr>
        <p:spPr>
          <a:xfrm>
            <a:off x="665163" y="611484"/>
            <a:ext cx="5400675" cy="64740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21"/>
          <p:cNvSpPr>
            <a:spLocks noGrp="1"/>
          </p:cNvSpPr>
          <p:nvPr>
            <p:ph type="sldNum" sz="quarter" idx="20"/>
          </p:nvPr>
        </p:nvSpPr>
        <p:spPr>
          <a:xfrm>
            <a:off x="9375775" y="7019925"/>
            <a:ext cx="650875" cy="288925"/>
          </a:xfrm>
        </p:spPr>
        <p:txBody>
          <a:bodyPr anchor="t"/>
          <a:lstStyle>
            <a:lvl1pPr defTabSz="993775">
              <a:defRPr sz="900">
                <a:solidFill>
                  <a:srgbClr val="333F48"/>
                </a:solidFill>
                <a:latin typeface="Museo Sans Cyrl 100" pitchFamily="50" charset="-52"/>
              </a:defRPr>
            </a:lvl1pPr>
          </a:lstStyle>
          <a:p>
            <a:fld id="{A9952A59-C42E-4FA1-BEB3-538CB8E4F640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868657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/>
          <p:cNvSpPr/>
          <p:nvPr userDrawn="1"/>
        </p:nvSpPr>
        <p:spPr>
          <a:xfrm>
            <a:off x="655638" y="1457325"/>
            <a:ext cx="9359900" cy="17463"/>
          </a:xfrm>
          <a:prstGeom prst="rect">
            <a:avLst/>
          </a:prstGeom>
          <a:solidFill>
            <a:srgbClr val="FF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955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60" dirty="0">
              <a:solidFill>
                <a:prstClr val="white"/>
              </a:solidFill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65163" y="7019925"/>
            <a:ext cx="1800225" cy="288925"/>
          </a:xfrm>
        </p:spPr>
        <p:txBody>
          <a:bodyPr/>
          <a:lstStyle>
            <a:lvl1pPr>
              <a:spcBef>
                <a:spcPts val="0"/>
              </a:spcBef>
              <a:defRPr sz="9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3546475" y="7019925"/>
            <a:ext cx="4679950" cy="288925"/>
          </a:xfrm>
        </p:spPr>
        <p:txBody>
          <a:bodyPr/>
          <a:lstStyle>
            <a:lvl1pPr>
              <a:spcBef>
                <a:spcPts val="0"/>
              </a:spcBef>
              <a:defRPr sz="9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83012" y="5580063"/>
            <a:ext cx="9361487" cy="1072041"/>
          </a:xfrm>
        </p:spPr>
        <p:txBody>
          <a:bodyPr/>
          <a:lstStyle>
            <a:lvl1pPr>
              <a:lnSpc>
                <a:spcPts val="1800"/>
              </a:lnSpc>
              <a:spcBef>
                <a:spcPts val="0"/>
              </a:spcBef>
              <a:defRPr sz="1600" baseline="0">
                <a:solidFill>
                  <a:srgbClr val="FF464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426201" y="900113"/>
            <a:ext cx="3600450" cy="358775"/>
          </a:xfrm>
        </p:spPr>
        <p:txBody>
          <a:bodyPr/>
          <a:lstStyle>
            <a:lvl1pPr algn="r">
              <a:defRPr sz="1300" baseline="0">
                <a:latin typeface="21 Cent" charset="0"/>
              </a:defRPr>
            </a:lvl1pPr>
            <a:lvl2pPr>
              <a:defRPr sz="1300" baseline="0">
                <a:latin typeface="21 Cent" charset="0"/>
              </a:defRPr>
            </a:lvl2pPr>
            <a:lvl3pPr>
              <a:defRPr sz="1300" baseline="0">
                <a:latin typeface="21 Cent" charset="0"/>
              </a:defRPr>
            </a:lvl3pPr>
            <a:lvl4pPr>
              <a:defRPr sz="1300" baseline="0">
                <a:latin typeface="21 Cent" charset="0"/>
              </a:defRPr>
            </a:lvl4pPr>
            <a:lvl5pPr>
              <a:defRPr sz="1300" baseline="0">
                <a:latin typeface="21 Cen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8"/>
          </p:nvPr>
        </p:nvSpPr>
        <p:spPr>
          <a:xfrm>
            <a:off x="1385888" y="2339975"/>
            <a:ext cx="2160587" cy="2160588"/>
          </a:xfrm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7" name="SmartArt Placeholder 6"/>
          <p:cNvSpPr>
            <a:spLocks noGrp="1"/>
          </p:cNvSpPr>
          <p:nvPr>
            <p:ph type="dgm" sz="quarter" idx="19"/>
          </p:nvPr>
        </p:nvSpPr>
        <p:spPr>
          <a:xfrm>
            <a:off x="7145338" y="2339975"/>
            <a:ext cx="2160587" cy="2160588"/>
          </a:xfrm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1" name="Title 11"/>
          <p:cNvSpPr>
            <a:spLocks noGrp="1"/>
          </p:cNvSpPr>
          <p:nvPr>
            <p:ph type="title"/>
          </p:nvPr>
        </p:nvSpPr>
        <p:spPr>
          <a:xfrm>
            <a:off x="665163" y="611484"/>
            <a:ext cx="5400675" cy="64740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21"/>
          <p:cNvSpPr>
            <a:spLocks noGrp="1"/>
          </p:cNvSpPr>
          <p:nvPr>
            <p:ph type="sldNum" sz="quarter" idx="20"/>
          </p:nvPr>
        </p:nvSpPr>
        <p:spPr>
          <a:xfrm>
            <a:off x="9424988" y="7019925"/>
            <a:ext cx="650875" cy="288925"/>
          </a:xfrm>
        </p:spPr>
        <p:txBody>
          <a:bodyPr anchor="t"/>
          <a:lstStyle>
            <a:lvl1pPr defTabSz="993775">
              <a:defRPr sz="900">
                <a:solidFill>
                  <a:srgbClr val="333F48"/>
                </a:solidFill>
                <a:latin typeface="Museo Sans Cyrl 100" pitchFamily="50" charset="-52"/>
              </a:defRPr>
            </a:lvl1pPr>
          </a:lstStyle>
          <a:p>
            <a:fld id="{3529894F-CA49-4CF3-AB90-5F8BD449E18E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414385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5"/>
          <p:cNvSpPr/>
          <p:nvPr userDrawn="1"/>
        </p:nvSpPr>
        <p:spPr>
          <a:xfrm>
            <a:off x="655638" y="1457325"/>
            <a:ext cx="9359900" cy="17463"/>
          </a:xfrm>
          <a:prstGeom prst="rect">
            <a:avLst/>
          </a:prstGeom>
          <a:solidFill>
            <a:srgbClr val="FF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955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60" dirty="0">
              <a:solidFill>
                <a:prstClr val="white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65163" y="611484"/>
            <a:ext cx="7200900" cy="64740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65163" y="7019925"/>
            <a:ext cx="1800225" cy="288925"/>
          </a:xfrm>
        </p:spPr>
        <p:txBody>
          <a:bodyPr/>
          <a:lstStyle>
            <a:lvl1pPr>
              <a:spcBef>
                <a:spcPts val="0"/>
              </a:spcBef>
              <a:defRPr sz="9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3546475" y="7019925"/>
            <a:ext cx="4679950" cy="288925"/>
          </a:xfrm>
        </p:spPr>
        <p:txBody>
          <a:bodyPr/>
          <a:lstStyle>
            <a:lvl1pPr>
              <a:spcBef>
                <a:spcPts val="0"/>
              </a:spcBef>
              <a:defRPr sz="9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65163" y="1979614"/>
            <a:ext cx="4321175" cy="720724"/>
          </a:xfrm>
        </p:spPr>
        <p:txBody>
          <a:bodyPr/>
          <a:lstStyle>
            <a:lvl1pPr>
              <a:lnSpc>
                <a:spcPts val="1800"/>
              </a:lnSpc>
              <a:spcBef>
                <a:spcPts val="0"/>
              </a:spcBef>
              <a:defRPr sz="1600" baseline="0">
                <a:solidFill>
                  <a:srgbClr val="FF464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65162" y="3059114"/>
            <a:ext cx="4321176" cy="3600450"/>
          </a:xfrm>
        </p:spPr>
        <p:txBody>
          <a:bodyPr spcCol="360000"/>
          <a:lstStyle>
            <a:lvl1pPr marL="144000" indent="-14400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FF4646"/>
              </a:buClr>
              <a:buFont typeface="Arial" charset="0"/>
              <a:buChar char="•"/>
              <a:defRPr sz="1300" baseline="0">
                <a:solidFill>
                  <a:srgbClr val="333F48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8226425" y="900113"/>
            <a:ext cx="1800226" cy="358775"/>
          </a:xfrm>
        </p:spPr>
        <p:txBody>
          <a:bodyPr/>
          <a:lstStyle>
            <a:lvl1pPr algn="r">
              <a:defRPr sz="1300" baseline="0">
                <a:latin typeface="21 Cent" charset="0"/>
              </a:defRPr>
            </a:lvl1pPr>
            <a:lvl2pPr>
              <a:defRPr sz="1300" baseline="0">
                <a:latin typeface="21 Cent" charset="0"/>
              </a:defRPr>
            </a:lvl2pPr>
            <a:lvl3pPr>
              <a:defRPr sz="1300" baseline="0">
                <a:latin typeface="21 Cent" charset="0"/>
              </a:defRPr>
            </a:lvl3pPr>
            <a:lvl4pPr>
              <a:defRPr sz="1300" baseline="0">
                <a:latin typeface="21 Cent" charset="0"/>
              </a:defRPr>
            </a:lvl4pPr>
            <a:lvl5pPr>
              <a:defRPr sz="1300" baseline="0">
                <a:latin typeface="21 Cen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5705475" y="4859338"/>
            <a:ext cx="4321175" cy="1800225"/>
          </a:xfrm>
        </p:spPr>
        <p:txBody>
          <a:bodyPr spcCol="360000"/>
          <a:lstStyle>
            <a:lvl1pPr marL="144000" indent="-14400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FF4646"/>
              </a:buClr>
              <a:buFont typeface="Arial" charset="0"/>
              <a:buChar char="•"/>
              <a:defRPr sz="1300" baseline="0">
                <a:solidFill>
                  <a:srgbClr val="333F48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5705475" y="1979613"/>
            <a:ext cx="4321175" cy="2520950"/>
          </a:xfrm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21"/>
          </p:nvPr>
        </p:nvSpPr>
        <p:spPr>
          <a:xfrm>
            <a:off x="9375775" y="7019925"/>
            <a:ext cx="650875" cy="288925"/>
          </a:xfrm>
        </p:spPr>
        <p:txBody>
          <a:bodyPr anchor="t"/>
          <a:lstStyle>
            <a:lvl1pPr defTabSz="993775">
              <a:defRPr sz="900">
                <a:solidFill>
                  <a:srgbClr val="333F48"/>
                </a:solidFill>
                <a:latin typeface="Museo Sans Cyrl 100" pitchFamily="50" charset="-52"/>
              </a:defRPr>
            </a:lvl1pPr>
          </a:lstStyle>
          <a:p>
            <a:fld id="{83EE3A5F-748C-45C4-9AD8-EC54E6E39EA3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1847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94871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08D37FA-1149-4A2E-836D-AFD08D292165}" type="datetimeFigureOut">
              <a:rPr lang="ru-RU"/>
              <a:pPr>
                <a:defRPr/>
              </a:pPr>
              <a:t>19.11.2018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94871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93775">
              <a:defRPr/>
            </a:lvl1pPr>
          </a:lstStyle>
          <a:p>
            <a:fld id="{A13A29DF-19D8-4A04-8FA8-88867C334D89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71706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/>
          <p:cNvSpPr/>
          <p:nvPr userDrawn="1"/>
        </p:nvSpPr>
        <p:spPr>
          <a:xfrm>
            <a:off x="655638" y="1457325"/>
            <a:ext cx="9359900" cy="17463"/>
          </a:xfrm>
          <a:prstGeom prst="rect">
            <a:avLst/>
          </a:prstGeom>
          <a:solidFill>
            <a:srgbClr val="FF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955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60" dirty="0">
              <a:solidFill>
                <a:prstClr val="white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65163" y="611484"/>
            <a:ext cx="7200900" cy="64740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65163" y="7019925"/>
            <a:ext cx="1800225" cy="288925"/>
          </a:xfrm>
        </p:spPr>
        <p:txBody>
          <a:bodyPr/>
          <a:lstStyle>
            <a:lvl1pPr>
              <a:spcBef>
                <a:spcPts val="0"/>
              </a:spcBef>
              <a:defRPr sz="9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3546475" y="7019925"/>
            <a:ext cx="4679950" cy="288925"/>
          </a:xfrm>
        </p:spPr>
        <p:txBody>
          <a:bodyPr/>
          <a:lstStyle>
            <a:lvl1pPr>
              <a:spcBef>
                <a:spcPts val="0"/>
              </a:spcBef>
              <a:defRPr sz="9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65163" y="1979614"/>
            <a:ext cx="9361487" cy="360361"/>
          </a:xfrm>
        </p:spPr>
        <p:txBody>
          <a:bodyPr/>
          <a:lstStyle>
            <a:lvl1pPr>
              <a:lnSpc>
                <a:spcPts val="1800"/>
              </a:lnSpc>
              <a:spcBef>
                <a:spcPts val="0"/>
              </a:spcBef>
              <a:defRPr sz="1600" baseline="0">
                <a:solidFill>
                  <a:srgbClr val="FF464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8226425" y="900113"/>
            <a:ext cx="1800226" cy="358775"/>
          </a:xfrm>
        </p:spPr>
        <p:txBody>
          <a:bodyPr/>
          <a:lstStyle>
            <a:lvl1pPr algn="r">
              <a:defRPr sz="1300" baseline="0">
                <a:latin typeface="21 Cent" charset="0"/>
              </a:defRPr>
            </a:lvl1pPr>
            <a:lvl2pPr>
              <a:defRPr sz="1300" baseline="0">
                <a:latin typeface="21 Cent" charset="0"/>
              </a:defRPr>
            </a:lvl2pPr>
            <a:lvl3pPr>
              <a:defRPr sz="1300" baseline="0">
                <a:latin typeface="21 Cent" charset="0"/>
              </a:defRPr>
            </a:lvl3pPr>
            <a:lvl4pPr>
              <a:defRPr sz="1300" baseline="0">
                <a:latin typeface="21 Cent" charset="0"/>
              </a:defRPr>
            </a:lvl4pPr>
            <a:lvl5pPr>
              <a:defRPr sz="1300" baseline="0">
                <a:latin typeface="21 Cen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65163" y="5219700"/>
            <a:ext cx="9361487" cy="1439863"/>
          </a:xfrm>
        </p:spPr>
        <p:txBody>
          <a:bodyPr spcCol="360000"/>
          <a:lstStyle>
            <a:lvl1pPr marL="144000" indent="-14400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FF4646"/>
              </a:buClr>
              <a:buFont typeface="Arial" charset="0"/>
              <a:buChar char="•"/>
              <a:defRPr sz="1300" baseline="0">
                <a:solidFill>
                  <a:srgbClr val="333F48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73182" y="2700338"/>
            <a:ext cx="9361488" cy="2160587"/>
          </a:xfrm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0" name="Slide Number Placeholder 21"/>
          <p:cNvSpPr>
            <a:spLocks noGrp="1"/>
          </p:cNvSpPr>
          <p:nvPr>
            <p:ph type="sldNum" sz="quarter" idx="21"/>
          </p:nvPr>
        </p:nvSpPr>
        <p:spPr>
          <a:xfrm>
            <a:off x="9364663" y="7019925"/>
            <a:ext cx="650875" cy="288925"/>
          </a:xfrm>
        </p:spPr>
        <p:txBody>
          <a:bodyPr anchor="t"/>
          <a:lstStyle>
            <a:lvl1pPr defTabSz="993775">
              <a:defRPr sz="900">
                <a:solidFill>
                  <a:srgbClr val="333F48"/>
                </a:solidFill>
                <a:latin typeface="Museo Sans Cyrl 100" pitchFamily="50" charset="-52"/>
              </a:defRPr>
            </a:lvl1pPr>
          </a:lstStyle>
          <a:p>
            <a:fld id="{AABBCBD0-72ED-4C92-8A19-377047C731DE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402660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/>
          <p:nvPr userDrawn="1"/>
        </p:nvSpPr>
        <p:spPr>
          <a:xfrm>
            <a:off x="655638" y="1457325"/>
            <a:ext cx="9359900" cy="17463"/>
          </a:xfrm>
          <a:prstGeom prst="rect">
            <a:avLst/>
          </a:prstGeom>
          <a:solidFill>
            <a:srgbClr val="FF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955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6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5"/>
          <p:cNvCxnSpPr/>
          <p:nvPr userDrawn="1"/>
        </p:nvCxnSpPr>
        <p:spPr>
          <a:xfrm>
            <a:off x="655638" y="1979613"/>
            <a:ext cx="9371012" cy="0"/>
          </a:xfrm>
          <a:prstGeom prst="line">
            <a:avLst/>
          </a:prstGeom>
          <a:ln w="11430" cap="rnd">
            <a:solidFill>
              <a:srgbClr val="333F48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3"/>
          <p:cNvCxnSpPr/>
          <p:nvPr userDrawn="1"/>
        </p:nvCxnSpPr>
        <p:spPr>
          <a:xfrm>
            <a:off x="655638" y="2339975"/>
            <a:ext cx="9371012" cy="0"/>
          </a:xfrm>
          <a:prstGeom prst="line">
            <a:avLst/>
          </a:prstGeom>
          <a:ln w="11430" cap="rnd">
            <a:solidFill>
              <a:srgbClr val="333F48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6"/>
          <p:cNvCxnSpPr/>
          <p:nvPr userDrawn="1"/>
        </p:nvCxnSpPr>
        <p:spPr>
          <a:xfrm>
            <a:off x="655638" y="2701925"/>
            <a:ext cx="9371012" cy="0"/>
          </a:xfrm>
          <a:prstGeom prst="line">
            <a:avLst/>
          </a:prstGeom>
          <a:ln w="11430" cap="rnd">
            <a:solidFill>
              <a:srgbClr val="333F48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 userDrawn="1"/>
        </p:nvCxnSpPr>
        <p:spPr>
          <a:xfrm>
            <a:off x="655638" y="3059113"/>
            <a:ext cx="9371012" cy="0"/>
          </a:xfrm>
          <a:prstGeom prst="line">
            <a:avLst/>
          </a:prstGeom>
          <a:ln w="11430" cap="rnd">
            <a:solidFill>
              <a:srgbClr val="333F48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8"/>
          <p:cNvCxnSpPr/>
          <p:nvPr userDrawn="1"/>
        </p:nvCxnSpPr>
        <p:spPr>
          <a:xfrm>
            <a:off x="655638" y="3419475"/>
            <a:ext cx="9371012" cy="0"/>
          </a:xfrm>
          <a:prstGeom prst="line">
            <a:avLst/>
          </a:prstGeom>
          <a:ln w="11430" cap="rnd">
            <a:solidFill>
              <a:srgbClr val="333F48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 userDrawn="1"/>
        </p:nvCxnSpPr>
        <p:spPr>
          <a:xfrm>
            <a:off x="655638" y="3779838"/>
            <a:ext cx="9371012" cy="0"/>
          </a:xfrm>
          <a:prstGeom prst="line">
            <a:avLst/>
          </a:prstGeom>
          <a:ln w="11430" cap="rnd">
            <a:solidFill>
              <a:srgbClr val="333F48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20"/>
          <p:cNvCxnSpPr/>
          <p:nvPr userDrawn="1"/>
        </p:nvCxnSpPr>
        <p:spPr>
          <a:xfrm>
            <a:off x="655638" y="4140200"/>
            <a:ext cx="9371012" cy="0"/>
          </a:xfrm>
          <a:prstGeom prst="line">
            <a:avLst/>
          </a:prstGeom>
          <a:ln w="11430" cap="rnd">
            <a:solidFill>
              <a:srgbClr val="333F48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22"/>
          <p:cNvCxnSpPr/>
          <p:nvPr userDrawn="1"/>
        </p:nvCxnSpPr>
        <p:spPr>
          <a:xfrm>
            <a:off x="655638" y="4500563"/>
            <a:ext cx="9371012" cy="0"/>
          </a:xfrm>
          <a:prstGeom prst="line">
            <a:avLst/>
          </a:prstGeom>
          <a:ln w="11430" cap="rnd">
            <a:solidFill>
              <a:srgbClr val="333F48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3"/>
          <p:cNvCxnSpPr/>
          <p:nvPr userDrawn="1"/>
        </p:nvCxnSpPr>
        <p:spPr>
          <a:xfrm>
            <a:off x="655638" y="4859338"/>
            <a:ext cx="9371012" cy="0"/>
          </a:xfrm>
          <a:prstGeom prst="line">
            <a:avLst/>
          </a:prstGeom>
          <a:ln w="11430" cap="rnd">
            <a:solidFill>
              <a:srgbClr val="333F48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6"/>
          <p:cNvCxnSpPr/>
          <p:nvPr userDrawn="1"/>
        </p:nvCxnSpPr>
        <p:spPr>
          <a:xfrm>
            <a:off x="655638" y="5219700"/>
            <a:ext cx="9371012" cy="0"/>
          </a:xfrm>
          <a:prstGeom prst="line">
            <a:avLst/>
          </a:prstGeom>
          <a:ln w="11430" cap="rnd">
            <a:solidFill>
              <a:srgbClr val="333F48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8"/>
          <p:cNvCxnSpPr/>
          <p:nvPr userDrawn="1"/>
        </p:nvCxnSpPr>
        <p:spPr>
          <a:xfrm>
            <a:off x="655638" y="5580063"/>
            <a:ext cx="9371012" cy="0"/>
          </a:xfrm>
          <a:prstGeom prst="line">
            <a:avLst/>
          </a:prstGeom>
          <a:ln w="11430" cap="rnd">
            <a:solidFill>
              <a:srgbClr val="333F48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9"/>
          <p:cNvCxnSpPr/>
          <p:nvPr userDrawn="1"/>
        </p:nvCxnSpPr>
        <p:spPr>
          <a:xfrm>
            <a:off x="655638" y="5940425"/>
            <a:ext cx="9371012" cy="0"/>
          </a:xfrm>
          <a:prstGeom prst="line">
            <a:avLst/>
          </a:prstGeom>
          <a:ln w="11430" cap="rnd">
            <a:solidFill>
              <a:srgbClr val="333F48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0"/>
          <p:cNvCxnSpPr/>
          <p:nvPr userDrawn="1"/>
        </p:nvCxnSpPr>
        <p:spPr>
          <a:xfrm>
            <a:off x="655638" y="6300788"/>
            <a:ext cx="9371012" cy="0"/>
          </a:xfrm>
          <a:prstGeom prst="line">
            <a:avLst/>
          </a:prstGeom>
          <a:ln w="11430" cap="rnd">
            <a:solidFill>
              <a:srgbClr val="333F48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58"/>
          <p:cNvCxnSpPr/>
          <p:nvPr userDrawn="1"/>
        </p:nvCxnSpPr>
        <p:spPr>
          <a:xfrm>
            <a:off x="655638" y="2160588"/>
            <a:ext cx="9371012" cy="0"/>
          </a:xfrm>
          <a:prstGeom prst="line">
            <a:avLst/>
          </a:prstGeom>
          <a:ln w="11430" cap="rnd">
            <a:solidFill>
              <a:srgbClr val="333F48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59"/>
          <p:cNvCxnSpPr/>
          <p:nvPr userDrawn="1"/>
        </p:nvCxnSpPr>
        <p:spPr>
          <a:xfrm>
            <a:off x="655638" y="2519363"/>
            <a:ext cx="9371012" cy="0"/>
          </a:xfrm>
          <a:prstGeom prst="line">
            <a:avLst/>
          </a:prstGeom>
          <a:ln w="11430" cap="rnd">
            <a:solidFill>
              <a:srgbClr val="333F48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60"/>
          <p:cNvCxnSpPr/>
          <p:nvPr userDrawn="1"/>
        </p:nvCxnSpPr>
        <p:spPr>
          <a:xfrm>
            <a:off x="655638" y="2879725"/>
            <a:ext cx="9371012" cy="0"/>
          </a:xfrm>
          <a:prstGeom prst="line">
            <a:avLst/>
          </a:prstGeom>
          <a:ln w="11430" cap="rnd">
            <a:solidFill>
              <a:srgbClr val="333F48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61"/>
          <p:cNvCxnSpPr/>
          <p:nvPr userDrawn="1"/>
        </p:nvCxnSpPr>
        <p:spPr>
          <a:xfrm>
            <a:off x="655638" y="3240088"/>
            <a:ext cx="9371012" cy="0"/>
          </a:xfrm>
          <a:prstGeom prst="line">
            <a:avLst/>
          </a:prstGeom>
          <a:ln w="11430" cap="rnd">
            <a:solidFill>
              <a:srgbClr val="333F48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62"/>
          <p:cNvCxnSpPr/>
          <p:nvPr userDrawn="1"/>
        </p:nvCxnSpPr>
        <p:spPr>
          <a:xfrm>
            <a:off x="655638" y="3600450"/>
            <a:ext cx="9371012" cy="0"/>
          </a:xfrm>
          <a:prstGeom prst="line">
            <a:avLst/>
          </a:prstGeom>
          <a:ln w="11430" cap="rnd">
            <a:solidFill>
              <a:srgbClr val="333F48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63"/>
          <p:cNvCxnSpPr/>
          <p:nvPr userDrawn="1"/>
        </p:nvCxnSpPr>
        <p:spPr>
          <a:xfrm>
            <a:off x="655638" y="3959225"/>
            <a:ext cx="9371012" cy="0"/>
          </a:xfrm>
          <a:prstGeom prst="line">
            <a:avLst/>
          </a:prstGeom>
          <a:ln w="11430" cap="rnd">
            <a:solidFill>
              <a:srgbClr val="333F48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64"/>
          <p:cNvCxnSpPr/>
          <p:nvPr userDrawn="1"/>
        </p:nvCxnSpPr>
        <p:spPr>
          <a:xfrm>
            <a:off x="655638" y="4319588"/>
            <a:ext cx="9371012" cy="0"/>
          </a:xfrm>
          <a:prstGeom prst="line">
            <a:avLst/>
          </a:prstGeom>
          <a:ln w="11430" cap="rnd">
            <a:solidFill>
              <a:srgbClr val="333F48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65"/>
          <p:cNvCxnSpPr/>
          <p:nvPr userDrawn="1"/>
        </p:nvCxnSpPr>
        <p:spPr>
          <a:xfrm>
            <a:off x="655638" y="4679950"/>
            <a:ext cx="9371012" cy="0"/>
          </a:xfrm>
          <a:prstGeom prst="line">
            <a:avLst/>
          </a:prstGeom>
          <a:ln w="11430" cap="rnd">
            <a:solidFill>
              <a:srgbClr val="333F48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66"/>
          <p:cNvCxnSpPr/>
          <p:nvPr userDrawn="1"/>
        </p:nvCxnSpPr>
        <p:spPr>
          <a:xfrm>
            <a:off x="655638" y="5040313"/>
            <a:ext cx="9371012" cy="0"/>
          </a:xfrm>
          <a:prstGeom prst="line">
            <a:avLst/>
          </a:prstGeom>
          <a:ln w="11430" cap="rnd">
            <a:solidFill>
              <a:srgbClr val="333F48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67"/>
          <p:cNvCxnSpPr/>
          <p:nvPr userDrawn="1"/>
        </p:nvCxnSpPr>
        <p:spPr>
          <a:xfrm>
            <a:off x="655638" y="5400675"/>
            <a:ext cx="9371012" cy="0"/>
          </a:xfrm>
          <a:prstGeom prst="line">
            <a:avLst/>
          </a:prstGeom>
          <a:ln w="11430" cap="rnd">
            <a:solidFill>
              <a:srgbClr val="333F48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68"/>
          <p:cNvCxnSpPr/>
          <p:nvPr userDrawn="1"/>
        </p:nvCxnSpPr>
        <p:spPr>
          <a:xfrm>
            <a:off x="655638" y="5759450"/>
            <a:ext cx="9371012" cy="0"/>
          </a:xfrm>
          <a:prstGeom prst="line">
            <a:avLst/>
          </a:prstGeom>
          <a:ln w="11430" cap="rnd">
            <a:solidFill>
              <a:srgbClr val="333F48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69"/>
          <p:cNvCxnSpPr/>
          <p:nvPr userDrawn="1"/>
        </p:nvCxnSpPr>
        <p:spPr>
          <a:xfrm>
            <a:off x="655638" y="6119813"/>
            <a:ext cx="9371012" cy="0"/>
          </a:xfrm>
          <a:prstGeom prst="line">
            <a:avLst/>
          </a:prstGeom>
          <a:ln w="11430" cap="rnd">
            <a:solidFill>
              <a:srgbClr val="333F48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70"/>
          <p:cNvCxnSpPr/>
          <p:nvPr userDrawn="1"/>
        </p:nvCxnSpPr>
        <p:spPr>
          <a:xfrm>
            <a:off x="655638" y="6480175"/>
            <a:ext cx="9371012" cy="0"/>
          </a:xfrm>
          <a:prstGeom prst="line">
            <a:avLst/>
          </a:prstGeom>
          <a:ln w="11430" cap="rnd">
            <a:solidFill>
              <a:srgbClr val="333F48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71"/>
          <p:cNvCxnSpPr/>
          <p:nvPr userDrawn="1"/>
        </p:nvCxnSpPr>
        <p:spPr>
          <a:xfrm>
            <a:off x="655638" y="6659563"/>
            <a:ext cx="9371012" cy="0"/>
          </a:xfrm>
          <a:prstGeom prst="line">
            <a:avLst/>
          </a:prstGeom>
          <a:ln w="11430" cap="rnd">
            <a:solidFill>
              <a:srgbClr val="333F48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72"/>
          <p:cNvCxnSpPr/>
          <p:nvPr userDrawn="1"/>
        </p:nvCxnSpPr>
        <p:spPr>
          <a:xfrm>
            <a:off x="655638" y="6840538"/>
            <a:ext cx="9371012" cy="0"/>
          </a:xfrm>
          <a:prstGeom prst="line">
            <a:avLst/>
          </a:prstGeom>
          <a:ln w="11430" cap="rnd">
            <a:solidFill>
              <a:srgbClr val="333F48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65163" y="611485"/>
            <a:ext cx="7200900" cy="647402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65163" y="7019925"/>
            <a:ext cx="1800225" cy="288925"/>
          </a:xfrm>
        </p:spPr>
        <p:txBody>
          <a:bodyPr/>
          <a:lstStyle>
            <a:lvl1pPr>
              <a:spcBef>
                <a:spcPts val="0"/>
              </a:spcBef>
              <a:defRPr sz="9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3546475" y="7019925"/>
            <a:ext cx="4679950" cy="288925"/>
          </a:xfrm>
        </p:spPr>
        <p:txBody>
          <a:bodyPr/>
          <a:lstStyle>
            <a:lvl1pPr>
              <a:spcBef>
                <a:spcPts val="0"/>
              </a:spcBef>
              <a:defRPr sz="9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8226425" y="900113"/>
            <a:ext cx="1800226" cy="358775"/>
          </a:xfrm>
        </p:spPr>
        <p:txBody>
          <a:bodyPr/>
          <a:lstStyle>
            <a:lvl1pPr algn="r">
              <a:defRPr sz="1300" baseline="0">
                <a:latin typeface="21 Cent" charset="0"/>
              </a:defRPr>
            </a:lvl1pPr>
            <a:lvl2pPr>
              <a:defRPr sz="1300" baseline="0">
                <a:latin typeface="21 Cent" charset="0"/>
              </a:defRPr>
            </a:lvl2pPr>
            <a:lvl3pPr>
              <a:defRPr sz="1300" baseline="0">
                <a:latin typeface="21 Cent" charset="0"/>
              </a:defRPr>
            </a:lvl3pPr>
            <a:lvl4pPr>
              <a:defRPr sz="1300" baseline="0">
                <a:latin typeface="21 Cent" charset="0"/>
              </a:defRPr>
            </a:lvl4pPr>
            <a:lvl5pPr>
              <a:defRPr sz="1300" baseline="0">
                <a:latin typeface="21 Cen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Slide Number Placeholder 21"/>
          <p:cNvSpPr>
            <a:spLocks noGrp="1"/>
          </p:cNvSpPr>
          <p:nvPr>
            <p:ph type="sldNum" sz="quarter" idx="18"/>
          </p:nvPr>
        </p:nvSpPr>
        <p:spPr>
          <a:xfrm>
            <a:off x="9375775" y="7019925"/>
            <a:ext cx="650875" cy="288925"/>
          </a:xfrm>
        </p:spPr>
        <p:txBody>
          <a:bodyPr anchor="t"/>
          <a:lstStyle>
            <a:lvl1pPr defTabSz="993775">
              <a:defRPr sz="900">
                <a:solidFill>
                  <a:srgbClr val="333F48"/>
                </a:solidFill>
                <a:latin typeface="Museo Sans Cyrl 100" pitchFamily="50" charset="-52"/>
              </a:defRPr>
            </a:lvl1pPr>
          </a:lstStyle>
          <a:p>
            <a:fld id="{5BB14D60-889C-494D-AD33-3C24B0FDA750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824889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5"/>
          <p:cNvSpPr/>
          <p:nvPr userDrawn="1"/>
        </p:nvSpPr>
        <p:spPr>
          <a:xfrm>
            <a:off x="655638" y="1457325"/>
            <a:ext cx="9359900" cy="17463"/>
          </a:xfrm>
          <a:prstGeom prst="rect">
            <a:avLst/>
          </a:prstGeom>
          <a:solidFill>
            <a:srgbClr val="FF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955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60" dirty="0">
              <a:solidFill>
                <a:prstClr val="white"/>
              </a:solidFill>
            </a:endParaRPr>
          </a:p>
        </p:txBody>
      </p:sp>
      <p:pic>
        <p:nvPicPr>
          <p:cNvPr id="1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1838325"/>
            <a:ext cx="30638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4357688"/>
            <a:ext cx="3063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1838325"/>
            <a:ext cx="3063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5075238"/>
            <a:ext cx="3063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65163" y="611484"/>
            <a:ext cx="7200900" cy="64740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65163" y="7019925"/>
            <a:ext cx="1800225" cy="288925"/>
          </a:xfrm>
        </p:spPr>
        <p:txBody>
          <a:bodyPr/>
          <a:lstStyle>
            <a:lvl1pPr>
              <a:spcBef>
                <a:spcPts val="0"/>
              </a:spcBef>
              <a:defRPr sz="9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3546475" y="7019925"/>
            <a:ext cx="4679950" cy="288925"/>
          </a:xfrm>
        </p:spPr>
        <p:txBody>
          <a:bodyPr/>
          <a:lstStyle>
            <a:lvl1pPr>
              <a:spcBef>
                <a:spcPts val="0"/>
              </a:spcBef>
              <a:defRPr sz="9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8226425" y="900113"/>
            <a:ext cx="1800226" cy="358775"/>
          </a:xfrm>
        </p:spPr>
        <p:txBody>
          <a:bodyPr/>
          <a:lstStyle>
            <a:lvl1pPr algn="r">
              <a:defRPr sz="1300" baseline="0">
                <a:latin typeface="21 Cent" charset="0"/>
              </a:defRPr>
            </a:lvl1pPr>
            <a:lvl2pPr>
              <a:defRPr sz="1300" baseline="0">
                <a:latin typeface="21 Cent" charset="0"/>
              </a:defRPr>
            </a:lvl2pPr>
            <a:lvl3pPr>
              <a:defRPr sz="1300" baseline="0">
                <a:latin typeface="21 Cent" charset="0"/>
              </a:defRPr>
            </a:lvl3pPr>
            <a:lvl4pPr>
              <a:defRPr sz="1300" baseline="0">
                <a:latin typeface="21 Cent" charset="0"/>
              </a:defRPr>
            </a:lvl4pPr>
            <a:lvl5pPr>
              <a:defRPr sz="1300" baseline="0">
                <a:latin typeface="21 Cen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1032318" y="1872604"/>
            <a:ext cx="3954020" cy="360362"/>
          </a:xfrm>
        </p:spPr>
        <p:txBody>
          <a:bodyPr spcCol="36000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FF4646"/>
              </a:buClr>
              <a:buFontTx/>
              <a:buNone/>
              <a:defRPr sz="1300" baseline="0">
                <a:solidFill>
                  <a:srgbClr val="FF4646"/>
                </a:solidFill>
                <a:latin typeface="Museo Sans Cyrl 70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675416" y="2339975"/>
            <a:ext cx="4310921" cy="1800226"/>
          </a:xfrm>
        </p:spPr>
        <p:txBody>
          <a:bodyPr spcCol="360000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FF4646"/>
              </a:buClr>
              <a:buFontTx/>
              <a:buNone/>
              <a:defRPr sz="1300" baseline="0">
                <a:solidFill>
                  <a:srgbClr val="333F48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1032318" y="4392560"/>
            <a:ext cx="4321176" cy="360362"/>
          </a:xfrm>
        </p:spPr>
        <p:txBody>
          <a:bodyPr spcCol="36000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FF4646"/>
              </a:buClr>
              <a:buFontTx/>
              <a:buNone/>
              <a:defRPr sz="1300" baseline="0">
                <a:solidFill>
                  <a:srgbClr val="FF4646"/>
                </a:solidFill>
                <a:latin typeface="Museo Sans Cyrl 70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675416" y="4859931"/>
            <a:ext cx="4310921" cy="1800226"/>
          </a:xfrm>
        </p:spPr>
        <p:txBody>
          <a:bodyPr spcCol="360000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FF4646"/>
              </a:buClr>
              <a:buFontTx/>
              <a:buNone/>
              <a:defRPr sz="1300" baseline="0">
                <a:solidFill>
                  <a:srgbClr val="333F48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6065838" y="1872604"/>
            <a:ext cx="3960812" cy="360362"/>
          </a:xfrm>
        </p:spPr>
        <p:txBody>
          <a:bodyPr spcCol="36000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FF4646"/>
              </a:buClr>
              <a:buFontTx/>
              <a:buNone/>
              <a:defRPr sz="1300" baseline="0">
                <a:solidFill>
                  <a:srgbClr val="FF4646"/>
                </a:solidFill>
                <a:latin typeface="Museo Sans Cyrl 70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5708936" y="2339975"/>
            <a:ext cx="4310921" cy="2519956"/>
          </a:xfrm>
        </p:spPr>
        <p:txBody>
          <a:bodyPr spcCol="360000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FF4646"/>
              </a:buClr>
              <a:buFontTx/>
              <a:buNone/>
              <a:defRPr sz="1300" baseline="0">
                <a:solidFill>
                  <a:srgbClr val="333F48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6065838" y="5110684"/>
            <a:ext cx="3960812" cy="360362"/>
          </a:xfrm>
        </p:spPr>
        <p:txBody>
          <a:bodyPr spcCol="36000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FF4646"/>
              </a:buClr>
              <a:buFontTx/>
              <a:buNone/>
              <a:defRPr sz="1300" baseline="0">
                <a:solidFill>
                  <a:srgbClr val="FF4646"/>
                </a:solidFill>
                <a:latin typeface="Museo Sans Cyrl 70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5708936" y="5578055"/>
            <a:ext cx="4310921" cy="1082102"/>
          </a:xfrm>
        </p:spPr>
        <p:txBody>
          <a:bodyPr spcCol="360000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FF4646"/>
              </a:buClr>
              <a:buFontTx/>
              <a:buNone/>
              <a:defRPr sz="1300" baseline="0">
                <a:solidFill>
                  <a:srgbClr val="333F48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4" name="Slide Number Placeholder 21"/>
          <p:cNvSpPr>
            <a:spLocks noGrp="1"/>
          </p:cNvSpPr>
          <p:nvPr>
            <p:ph type="sldNum" sz="quarter" idx="27"/>
          </p:nvPr>
        </p:nvSpPr>
        <p:spPr>
          <a:xfrm>
            <a:off x="9375775" y="7019925"/>
            <a:ext cx="650875" cy="288925"/>
          </a:xfrm>
        </p:spPr>
        <p:txBody>
          <a:bodyPr anchor="t"/>
          <a:lstStyle>
            <a:lvl1pPr defTabSz="993775">
              <a:defRPr sz="900">
                <a:solidFill>
                  <a:srgbClr val="333F48"/>
                </a:solidFill>
                <a:latin typeface="Museo Sans Cyrl 100" pitchFamily="50" charset="-52"/>
              </a:defRPr>
            </a:lvl1pPr>
          </a:lstStyle>
          <a:p>
            <a:fld id="{8D53EE70-7DF8-43B3-837A-16F5A0E598B2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307852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5"/>
          <p:cNvSpPr/>
          <p:nvPr userDrawn="1"/>
        </p:nvSpPr>
        <p:spPr>
          <a:xfrm>
            <a:off x="655638" y="1457325"/>
            <a:ext cx="9359900" cy="17463"/>
          </a:xfrm>
          <a:prstGeom prst="rect">
            <a:avLst/>
          </a:prstGeom>
          <a:solidFill>
            <a:srgbClr val="FF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955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60" dirty="0">
              <a:solidFill>
                <a:prstClr val="white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65163" y="611484"/>
            <a:ext cx="7200900" cy="64740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65163" y="7019925"/>
            <a:ext cx="1800225" cy="288925"/>
          </a:xfrm>
        </p:spPr>
        <p:txBody>
          <a:bodyPr/>
          <a:lstStyle>
            <a:lvl1pPr>
              <a:spcBef>
                <a:spcPts val="0"/>
              </a:spcBef>
              <a:defRPr sz="9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3546475" y="7019925"/>
            <a:ext cx="4679950" cy="288925"/>
          </a:xfrm>
        </p:spPr>
        <p:txBody>
          <a:bodyPr/>
          <a:lstStyle>
            <a:lvl1pPr>
              <a:spcBef>
                <a:spcPts val="0"/>
              </a:spcBef>
              <a:defRPr sz="9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8226425" y="900113"/>
            <a:ext cx="1800226" cy="358775"/>
          </a:xfrm>
        </p:spPr>
        <p:txBody>
          <a:bodyPr/>
          <a:lstStyle>
            <a:lvl1pPr algn="r">
              <a:defRPr sz="1300" baseline="0">
                <a:latin typeface="21 Cent" charset="0"/>
              </a:defRPr>
            </a:lvl1pPr>
            <a:lvl2pPr>
              <a:defRPr sz="1300" baseline="0">
                <a:latin typeface="21 Cent" charset="0"/>
              </a:defRPr>
            </a:lvl2pPr>
            <a:lvl3pPr>
              <a:defRPr sz="1300" baseline="0">
                <a:latin typeface="21 Cent" charset="0"/>
              </a:defRPr>
            </a:lvl3pPr>
            <a:lvl4pPr>
              <a:defRPr sz="1300" baseline="0">
                <a:latin typeface="21 Cent" charset="0"/>
              </a:defRPr>
            </a:lvl4pPr>
            <a:lvl5pPr>
              <a:defRPr sz="1300" baseline="0">
                <a:latin typeface="21 Cen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8"/>
          </p:nvPr>
        </p:nvSpPr>
        <p:spPr>
          <a:xfrm>
            <a:off x="665163" y="1979613"/>
            <a:ext cx="4321175" cy="1079500"/>
          </a:xfrm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346701" y="1979613"/>
            <a:ext cx="4679950" cy="1079500"/>
          </a:xfrm>
          <a:solidFill>
            <a:srgbClr val="FF4646"/>
          </a:solidFill>
        </p:spPr>
        <p:txBody>
          <a:bodyPr lIns="216000" tIns="216000" rIns="216000" bIns="216000"/>
          <a:lstStyle>
            <a:lvl1pPr>
              <a:lnSpc>
                <a:spcPts val="1200"/>
              </a:lnSpc>
              <a:defRPr sz="1000" baseline="0">
                <a:solidFill>
                  <a:schemeClr val="bg1"/>
                </a:solidFill>
                <a:latin typeface="Museo Sans Cyrl 700" charset="0"/>
              </a:defRPr>
            </a:lvl1pPr>
            <a:lvl2pPr>
              <a:lnSpc>
                <a:spcPts val="1200"/>
              </a:lnSpc>
              <a:defRPr sz="1000" baseline="0">
                <a:solidFill>
                  <a:schemeClr val="bg1"/>
                </a:solidFill>
                <a:latin typeface="Museo Sans Cyrl 700" charset="0"/>
              </a:defRPr>
            </a:lvl2pPr>
            <a:lvl3pPr>
              <a:lnSpc>
                <a:spcPts val="1200"/>
              </a:lnSpc>
              <a:defRPr sz="1000" baseline="0">
                <a:solidFill>
                  <a:schemeClr val="bg1"/>
                </a:solidFill>
                <a:latin typeface="Museo Sans Cyrl 700" charset="0"/>
              </a:defRPr>
            </a:lvl3pPr>
            <a:lvl4pPr>
              <a:lnSpc>
                <a:spcPts val="1200"/>
              </a:lnSpc>
              <a:defRPr sz="1000" baseline="0">
                <a:solidFill>
                  <a:schemeClr val="bg1"/>
                </a:solidFill>
                <a:latin typeface="Museo Sans Cyrl 700" charset="0"/>
              </a:defRPr>
            </a:lvl4pPr>
            <a:lvl5pPr>
              <a:lnSpc>
                <a:spcPts val="1200"/>
              </a:lnSpc>
              <a:defRPr sz="1000" baseline="0">
                <a:solidFill>
                  <a:schemeClr val="bg1"/>
                </a:solidFill>
                <a:latin typeface="Museo Sans Cyrl 700" charset="0"/>
              </a:defRPr>
            </a:lvl5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65162" y="3421062"/>
            <a:ext cx="4321176" cy="3238501"/>
          </a:xfrm>
        </p:spPr>
        <p:txBody>
          <a:bodyPr spcCol="360000"/>
          <a:lstStyle>
            <a:lvl1pPr marL="144000" indent="-14400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FF4646"/>
              </a:buClr>
              <a:buFont typeface="Arial" charset="0"/>
              <a:buChar char="•"/>
              <a:defRPr sz="1300" baseline="0">
                <a:solidFill>
                  <a:srgbClr val="333F48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5346702" y="3421062"/>
            <a:ext cx="4686106" cy="3238501"/>
          </a:xfrm>
        </p:spPr>
        <p:txBody>
          <a:bodyPr spcCol="360000"/>
          <a:lstStyle>
            <a:lvl1pPr marL="144000" indent="-14400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FF4646"/>
              </a:buClr>
              <a:buFont typeface="Arial" charset="0"/>
              <a:buChar char="•"/>
              <a:defRPr sz="1300" baseline="0">
                <a:solidFill>
                  <a:srgbClr val="333F48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Slide Number Placeholder 21"/>
          <p:cNvSpPr>
            <a:spLocks noGrp="1"/>
          </p:cNvSpPr>
          <p:nvPr>
            <p:ph type="sldNum" sz="quarter" idx="21"/>
          </p:nvPr>
        </p:nvSpPr>
        <p:spPr>
          <a:xfrm>
            <a:off x="9375775" y="7019925"/>
            <a:ext cx="650875" cy="288925"/>
          </a:xfrm>
        </p:spPr>
        <p:txBody>
          <a:bodyPr anchor="t"/>
          <a:lstStyle>
            <a:lvl1pPr defTabSz="993775">
              <a:defRPr sz="900">
                <a:solidFill>
                  <a:srgbClr val="333F48"/>
                </a:solidFill>
                <a:latin typeface="Museo Sans Cyrl 100" pitchFamily="50" charset="-52"/>
              </a:defRPr>
            </a:lvl1pPr>
          </a:lstStyle>
          <a:p>
            <a:fld id="{8F70C148-B3CF-49C6-B42F-6F8153D402BA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4189412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/>
          <p:cNvSpPr/>
          <p:nvPr userDrawn="1"/>
        </p:nvSpPr>
        <p:spPr>
          <a:xfrm>
            <a:off x="655638" y="1457325"/>
            <a:ext cx="9359900" cy="17463"/>
          </a:xfrm>
          <a:prstGeom prst="rect">
            <a:avLst/>
          </a:prstGeom>
          <a:solidFill>
            <a:srgbClr val="FF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955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60" dirty="0">
              <a:solidFill>
                <a:prstClr val="white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65163" y="611484"/>
            <a:ext cx="7200900" cy="64740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65163" y="7019925"/>
            <a:ext cx="1800225" cy="288925"/>
          </a:xfrm>
        </p:spPr>
        <p:txBody>
          <a:bodyPr/>
          <a:lstStyle>
            <a:lvl1pPr>
              <a:spcBef>
                <a:spcPts val="0"/>
              </a:spcBef>
              <a:defRPr sz="9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3546475" y="7019925"/>
            <a:ext cx="4679950" cy="288925"/>
          </a:xfrm>
        </p:spPr>
        <p:txBody>
          <a:bodyPr/>
          <a:lstStyle>
            <a:lvl1pPr>
              <a:spcBef>
                <a:spcPts val="0"/>
              </a:spcBef>
              <a:defRPr sz="9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8226425" y="900113"/>
            <a:ext cx="1800226" cy="358775"/>
          </a:xfrm>
        </p:spPr>
        <p:txBody>
          <a:bodyPr/>
          <a:lstStyle>
            <a:lvl1pPr algn="r">
              <a:defRPr sz="1300" baseline="0">
                <a:latin typeface="21 Cent" charset="0"/>
              </a:defRPr>
            </a:lvl1pPr>
            <a:lvl2pPr>
              <a:defRPr sz="1300" baseline="0">
                <a:latin typeface="21 Cent" charset="0"/>
              </a:defRPr>
            </a:lvl2pPr>
            <a:lvl3pPr>
              <a:defRPr sz="1300" baseline="0">
                <a:latin typeface="21 Cent" charset="0"/>
              </a:defRPr>
            </a:lvl3pPr>
            <a:lvl4pPr>
              <a:defRPr sz="1300" baseline="0">
                <a:latin typeface="21 Cent" charset="0"/>
              </a:defRPr>
            </a:lvl4pPr>
            <a:lvl5pPr>
              <a:defRPr sz="1300" baseline="0">
                <a:latin typeface="21 Cen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65162" y="4500563"/>
            <a:ext cx="4321176" cy="2159000"/>
          </a:xfrm>
        </p:spPr>
        <p:txBody>
          <a:bodyPr spcCol="360000"/>
          <a:lstStyle>
            <a:lvl1pPr marL="144000" indent="-14400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FF4646"/>
              </a:buClr>
              <a:buFont typeface="Arial" charset="0"/>
              <a:buChar char="•"/>
              <a:defRPr sz="1300" baseline="0">
                <a:solidFill>
                  <a:srgbClr val="333F48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5346702" y="4500563"/>
            <a:ext cx="4686106" cy="2159000"/>
          </a:xfrm>
        </p:spPr>
        <p:txBody>
          <a:bodyPr spcCol="360000"/>
          <a:lstStyle>
            <a:lvl1pPr marL="144000" indent="-14400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FF4646"/>
              </a:buClr>
              <a:buFont typeface="Arial" charset="0"/>
              <a:buChar char="•"/>
              <a:defRPr sz="1300" baseline="0">
                <a:solidFill>
                  <a:srgbClr val="333F48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5346702" y="3419475"/>
            <a:ext cx="4686106" cy="720725"/>
          </a:xfrm>
        </p:spPr>
        <p:txBody>
          <a:bodyPr spcCol="360000"/>
          <a:lstStyle>
            <a:lvl1pPr marL="144000" indent="-144000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buClr>
                <a:srgbClr val="FF4646"/>
              </a:buClr>
              <a:buFont typeface="Arial" charset="0"/>
              <a:buChar char="•"/>
              <a:defRPr sz="900" baseline="0">
                <a:solidFill>
                  <a:srgbClr val="333F48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Slide Number Placeholder 21"/>
          <p:cNvSpPr>
            <a:spLocks noGrp="1"/>
          </p:cNvSpPr>
          <p:nvPr>
            <p:ph type="sldNum" sz="quarter" idx="22"/>
          </p:nvPr>
        </p:nvSpPr>
        <p:spPr>
          <a:xfrm>
            <a:off x="9375775" y="7019925"/>
            <a:ext cx="650875" cy="288925"/>
          </a:xfrm>
        </p:spPr>
        <p:txBody>
          <a:bodyPr anchor="t"/>
          <a:lstStyle>
            <a:lvl1pPr defTabSz="993775">
              <a:defRPr sz="900">
                <a:solidFill>
                  <a:srgbClr val="333F48"/>
                </a:solidFill>
                <a:latin typeface="Museo Sans Cyrl 100" pitchFamily="50" charset="-52"/>
              </a:defRPr>
            </a:lvl1pPr>
          </a:lstStyle>
          <a:p>
            <a:fld id="{913AB840-DE2B-4BE0-91D7-E89190EB7FF2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855954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5"/>
          <p:cNvSpPr/>
          <p:nvPr userDrawn="1"/>
        </p:nvSpPr>
        <p:spPr>
          <a:xfrm>
            <a:off x="655638" y="1457325"/>
            <a:ext cx="9359900" cy="17463"/>
          </a:xfrm>
          <a:prstGeom prst="rect">
            <a:avLst/>
          </a:prstGeom>
          <a:solidFill>
            <a:srgbClr val="FF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955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60" dirty="0">
              <a:solidFill>
                <a:prstClr val="white"/>
              </a:solidFill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65163" y="7019925"/>
            <a:ext cx="1800225" cy="288925"/>
          </a:xfrm>
        </p:spPr>
        <p:txBody>
          <a:bodyPr/>
          <a:lstStyle>
            <a:lvl1pPr>
              <a:spcBef>
                <a:spcPts val="0"/>
              </a:spcBef>
              <a:defRPr sz="9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3546475" y="7019925"/>
            <a:ext cx="4679950" cy="288925"/>
          </a:xfrm>
        </p:spPr>
        <p:txBody>
          <a:bodyPr/>
          <a:lstStyle>
            <a:lvl1pPr>
              <a:spcBef>
                <a:spcPts val="0"/>
              </a:spcBef>
              <a:defRPr sz="9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465388" y="1979612"/>
            <a:ext cx="7579111" cy="720725"/>
          </a:xfrm>
        </p:spPr>
        <p:txBody>
          <a:bodyPr anchor="ctr"/>
          <a:lstStyle>
            <a:lvl1pPr>
              <a:lnSpc>
                <a:spcPts val="1800"/>
              </a:lnSpc>
              <a:spcBef>
                <a:spcPts val="0"/>
              </a:spcBef>
              <a:defRPr sz="1600" baseline="0">
                <a:solidFill>
                  <a:srgbClr val="333F4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426201" y="900113"/>
            <a:ext cx="3600450" cy="358775"/>
          </a:xfrm>
        </p:spPr>
        <p:txBody>
          <a:bodyPr/>
          <a:lstStyle>
            <a:lvl1pPr algn="r">
              <a:defRPr sz="1300" baseline="0">
                <a:latin typeface="21 Cent" charset="0"/>
              </a:defRPr>
            </a:lvl1pPr>
            <a:lvl2pPr>
              <a:defRPr sz="1300" baseline="0">
                <a:latin typeface="21 Cent" charset="0"/>
              </a:defRPr>
            </a:lvl2pPr>
            <a:lvl3pPr>
              <a:defRPr sz="1300" baseline="0">
                <a:latin typeface="21 Cent" charset="0"/>
              </a:defRPr>
            </a:lvl3pPr>
            <a:lvl4pPr>
              <a:defRPr sz="1300" baseline="0">
                <a:latin typeface="21 Cent" charset="0"/>
              </a:defRPr>
            </a:lvl4pPr>
            <a:lvl5pPr>
              <a:defRPr sz="1300" baseline="0">
                <a:latin typeface="21 Cen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1"/>
          <p:cNvSpPr>
            <a:spLocks noGrp="1"/>
          </p:cNvSpPr>
          <p:nvPr>
            <p:ph type="title"/>
          </p:nvPr>
        </p:nvSpPr>
        <p:spPr>
          <a:xfrm>
            <a:off x="665163" y="611484"/>
            <a:ext cx="5400675" cy="64740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2465388" y="3058715"/>
            <a:ext cx="7579111" cy="720725"/>
          </a:xfrm>
        </p:spPr>
        <p:txBody>
          <a:bodyPr anchor="ctr"/>
          <a:lstStyle>
            <a:lvl1pPr>
              <a:lnSpc>
                <a:spcPts val="1800"/>
              </a:lnSpc>
              <a:spcBef>
                <a:spcPts val="0"/>
              </a:spcBef>
              <a:defRPr sz="1600" baseline="0">
                <a:solidFill>
                  <a:srgbClr val="333F4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2465388" y="4138613"/>
            <a:ext cx="7579111" cy="720725"/>
          </a:xfrm>
        </p:spPr>
        <p:txBody>
          <a:bodyPr anchor="ctr"/>
          <a:lstStyle>
            <a:lvl1pPr>
              <a:lnSpc>
                <a:spcPts val="1800"/>
              </a:lnSpc>
              <a:spcBef>
                <a:spcPts val="0"/>
              </a:spcBef>
              <a:defRPr sz="1600" baseline="0">
                <a:solidFill>
                  <a:srgbClr val="333F4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2465388" y="5219700"/>
            <a:ext cx="7579111" cy="720725"/>
          </a:xfrm>
        </p:spPr>
        <p:txBody>
          <a:bodyPr anchor="ctr"/>
          <a:lstStyle>
            <a:lvl1pPr>
              <a:lnSpc>
                <a:spcPts val="1800"/>
              </a:lnSpc>
              <a:spcBef>
                <a:spcPts val="0"/>
              </a:spcBef>
              <a:defRPr sz="1600" baseline="0">
                <a:solidFill>
                  <a:srgbClr val="333F4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1"/>
          <p:cNvSpPr>
            <a:spLocks noGrp="1"/>
          </p:cNvSpPr>
          <p:nvPr>
            <p:ph type="sldNum" sz="quarter" idx="25"/>
          </p:nvPr>
        </p:nvSpPr>
        <p:spPr>
          <a:xfrm>
            <a:off x="9424988" y="7019925"/>
            <a:ext cx="650875" cy="288925"/>
          </a:xfrm>
        </p:spPr>
        <p:txBody>
          <a:bodyPr anchor="t"/>
          <a:lstStyle>
            <a:lvl1pPr defTabSz="993775">
              <a:defRPr sz="900">
                <a:solidFill>
                  <a:srgbClr val="333F48"/>
                </a:solidFill>
                <a:latin typeface="Museo Sans Cyrl 100" pitchFamily="50" charset="-52"/>
              </a:defRPr>
            </a:lvl1pPr>
          </a:lstStyle>
          <a:p>
            <a:fld id="{313F804F-154E-45A8-B480-0274173ABE4F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8801566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/>
          <p:cNvSpPr/>
          <p:nvPr userDrawn="1"/>
        </p:nvSpPr>
        <p:spPr>
          <a:xfrm>
            <a:off x="655638" y="1457325"/>
            <a:ext cx="9359900" cy="17463"/>
          </a:xfrm>
          <a:prstGeom prst="rect">
            <a:avLst/>
          </a:prstGeom>
          <a:solidFill>
            <a:srgbClr val="FF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955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60" dirty="0">
              <a:solidFill>
                <a:prstClr val="white"/>
              </a:solidFill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65163" y="7019925"/>
            <a:ext cx="1800225" cy="288925"/>
          </a:xfrm>
        </p:spPr>
        <p:txBody>
          <a:bodyPr/>
          <a:lstStyle>
            <a:lvl1pPr>
              <a:spcBef>
                <a:spcPts val="0"/>
              </a:spcBef>
              <a:defRPr sz="9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3546475" y="7019925"/>
            <a:ext cx="4679950" cy="288925"/>
          </a:xfrm>
        </p:spPr>
        <p:txBody>
          <a:bodyPr/>
          <a:lstStyle>
            <a:lvl1pPr>
              <a:spcBef>
                <a:spcPts val="0"/>
              </a:spcBef>
              <a:defRPr sz="9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426201" y="900113"/>
            <a:ext cx="3600450" cy="358775"/>
          </a:xfrm>
        </p:spPr>
        <p:txBody>
          <a:bodyPr/>
          <a:lstStyle>
            <a:lvl1pPr algn="r">
              <a:defRPr sz="1300" baseline="0">
                <a:latin typeface="21 Cent" charset="0"/>
              </a:defRPr>
            </a:lvl1pPr>
            <a:lvl2pPr>
              <a:defRPr sz="1300" baseline="0">
                <a:latin typeface="21 Cent" charset="0"/>
              </a:defRPr>
            </a:lvl2pPr>
            <a:lvl3pPr>
              <a:defRPr sz="1300" baseline="0">
                <a:latin typeface="21 Cent" charset="0"/>
              </a:defRPr>
            </a:lvl3pPr>
            <a:lvl4pPr>
              <a:defRPr sz="1300" baseline="0">
                <a:latin typeface="21 Cent" charset="0"/>
              </a:defRPr>
            </a:lvl4pPr>
            <a:lvl5pPr>
              <a:defRPr sz="1300" baseline="0">
                <a:latin typeface="21 Cen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SmartArt Placeholder 6"/>
          <p:cNvSpPr>
            <a:spLocks noGrp="1"/>
          </p:cNvSpPr>
          <p:nvPr>
            <p:ph type="dgm" sz="quarter" idx="19"/>
          </p:nvPr>
        </p:nvSpPr>
        <p:spPr>
          <a:xfrm>
            <a:off x="675247" y="2703655"/>
            <a:ext cx="2871228" cy="2878933"/>
          </a:xfrm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1" name="Title 11"/>
          <p:cNvSpPr>
            <a:spLocks noGrp="1"/>
          </p:cNvSpPr>
          <p:nvPr>
            <p:ph type="title"/>
          </p:nvPr>
        </p:nvSpPr>
        <p:spPr>
          <a:xfrm>
            <a:off x="665163" y="611484"/>
            <a:ext cx="5400675" cy="64740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SmartArt Placeholder 6"/>
          <p:cNvSpPr>
            <a:spLocks noGrp="1"/>
          </p:cNvSpPr>
          <p:nvPr>
            <p:ph type="dgm" sz="quarter" idx="20"/>
          </p:nvPr>
        </p:nvSpPr>
        <p:spPr>
          <a:xfrm>
            <a:off x="3915335" y="2703655"/>
            <a:ext cx="2871228" cy="2878933"/>
          </a:xfrm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28" name="SmartArt Placeholder 6"/>
          <p:cNvSpPr>
            <a:spLocks noGrp="1"/>
          </p:cNvSpPr>
          <p:nvPr>
            <p:ph type="dgm" sz="quarter" idx="21"/>
          </p:nvPr>
        </p:nvSpPr>
        <p:spPr>
          <a:xfrm>
            <a:off x="7153906" y="2703655"/>
            <a:ext cx="2871228" cy="2878933"/>
          </a:xfrm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0" name="Slide Number Placeholder 21"/>
          <p:cNvSpPr>
            <a:spLocks noGrp="1"/>
          </p:cNvSpPr>
          <p:nvPr>
            <p:ph type="sldNum" sz="quarter" idx="22"/>
          </p:nvPr>
        </p:nvSpPr>
        <p:spPr>
          <a:xfrm>
            <a:off x="9424988" y="7019925"/>
            <a:ext cx="650875" cy="288925"/>
          </a:xfrm>
        </p:spPr>
        <p:txBody>
          <a:bodyPr anchor="t"/>
          <a:lstStyle>
            <a:lvl1pPr defTabSz="993775">
              <a:defRPr sz="900">
                <a:solidFill>
                  <a:srgbClr val="333F48"/>
                </a:solidFill>
                <a:latin typeface="Museo Sans Cyrl 100" pitchFamily="50" charset="-52"/>
              </a:defRPr>
            </a:lvl1pPr>
          </a:lstStyle>
          <a:p>
            <a:fld id="{C20AC569-AE75-48ED-9ECE-94F61DF53D23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9413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82" y="4857800"/>
            <a:ext cx="9088041" cy="1501435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82" y="3204119"/>
            <a:ext cx="9088041" cy="1653678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1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35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4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5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7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94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94871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4F086D8-F88A-4034-8333-6FE41273B047}" type="datetimeFigureOut">
              <a:rPr lang="ru-RU"/>
              <a:pPr>
                <a:defRPr/>
              </a:pPr>
              <a:t>19.11.2018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94871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93775">
              <a:defRPr/>
            </a:lvl1pPr>
          </a:lstStyle>
          <a:p>
            <a:fld id="{33ACCB7B-6A85-49C6-80EC-6C1B34337F4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37447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593" y="1763928"/>
            <a:ext cx="4722217" cy="498903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005" y="1763928"/>
            <a:ext cx="4722217" cy="498903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94871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9DC5A25-741B-4E22-90D7-DC6E226C2505}" type="datetimeFigureOut">
              <a:rPr lang="ru-RU"/>
              <a:pPr>
                <a:defRPr/>
              </a:pPr>
              <a:t>19.11.2018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94871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93775">
              <a:defRPr/>
            </a:lvl1pPr>
          </a:lstStyle>
          <a:p>
            <a:fld id="{7B5960BE-052C-4105-878E-D597D9242EFC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4892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692179"/>
            <a:ext cx="4724074" cy="70521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180" indent="0">
              <a:buNone/>
              <a:defRPr sz="2300" b="1"/>
            </a:lvl2pPr>
            <a:lvl3pPr marL="1042358" indent="0">
              <a:buNone/>
              <a:defRPr sz="2100" b="1"/>
            </a:lvl3pPr>
            <a:lvl4pPr marL="1563535" indent="0">
              <a:buNone/>
              <a:defRPr sz="1800" b="1"/>
            </a:lvl4pPr>
            <a:lvl5pPr marL="2084715" indent="0">
              <a:buNone/>
              <a:defRPr sz="1800" b="1"/>
            </a:lvl5pPr>
            <a:lvl6pPr marL="2605893" indent="0">
              <a:buNone/>
              <a:defRPr sz="1800" b="1"/>
            </a:lvl6pPr>
            <a:lvl7pPr marL="3127073" indent="0">
              <a:buNone/>
              <a:defRPr sz="1800" b="1"/>
            </a:lvl7pPr>
            <a:lvl8pPr marL="3648251" indent="0">
              <a:buNone/>
              <a:defRPr sz="1800" b="1"/>
            </a:lvl8pPr>
            <a:lvl9pPr marL="4169431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1293" y="1692179"/>
            <a:ext cx="4725930" cy="70521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180" indent="0">
              <a:buNone/>
              <a:defRPr sz="2300" b="1"/>
            </a:lvl2pPr>
            <a:lvl3pPr marL="1042358" indent="0">
              <a:buNone/>
              <a:defRPr sz="2100" b="1"/>
            </a:lvl3pPr>
            <a:lvl4pPr marL="1563535" indent="0">
              <a:buNone/>
              <a:defRPr sz="1800" b="1"/>
            </a:lvl4pPr>
            <a:lvl5pPr marL="2084715" indent="0">
              <a:buNone/>
              <a:defRPr sz="1800" b="1"/>
            </a:lvl5pPr>
            <a:lvl6pPr marL="2605893" indent="0">
              <a:buNone/>
              <a:defRPr sz="1800" b="1"/>
            </a:lvl6pPr>
            <a:lvl7pPr marL="3127073" indent="0">
              <a:buNone/>
              <a:defRPr sz="1800" b="1"/>
            </a:lvl7pPr>
            <a:lvl8pPr marL="3648251" indent="0">
              <a:buNone/>
              <a:defRPr sz="1800" b="1"/>
            </a:lvl8pPr>
            <a:lvl9pPr marL="4169431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94871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6CE62C7-3A8F-444C-BDD4-2E119BFB9A25}" type="datetimeFigureOut">
              <a:rPr lang="ru-RU"/>
              <a:pPr>
                <a:defRPr/>
              </a:pPr>
              <a:t>19.11.2018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94871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93775">
              <a:defRPr/>
            </a:lvl1pPr>
          </a:lstStyle>
          <a:p>
            <a:fld id="{CA2A3983-A70D-41EE-AB33-04787CB1138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65785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94871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32E741-0A23-4519-BDFD-2A1DDD463239}" type="datetimeFigureOut">
              <a:rPr lang="ru-RU"/>
              <a:pPr>
                <a:defRPr/>
              </a:pPr>
              <a:t>19.11.2018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94871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93775">
              <a:defRPr/>
            </a:lvl1pPr>
          </a:lstStyle>
          <a:p>
            <a:fld id="{EF892683-1041-4432-85C7-401ACD455667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58298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94871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BD06EDA-4AFB-49D2-B6FC-E9FECFFB3282}" type="datetimeFigureOut">
              <a:rPr lang="ru-RU"/>
              <a:pPr>
                <a:defRPr/>
              </a:pPr>
              <a:t>19.11.2018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94871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93775">
              <a:defRPr/>
            </a:lvl1pPr>
          </a:lstStyle>
          <a:p>
            <a:fld id="{037A2B2F-2B37-4722-81EC-108E95E90B44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19092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8" y="300987"/>
            <a:ext cx="3517533" cy="128094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202" y="300995"/>
            <a:ext cx="5977020" cy="645197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598" y="1581937"/>
            <a:ext cx="3517533" cy="5171028"/>
          </a:xfrm>
        </p:spPr>
        <p:txBody>
          <a:bodyPr/>
          <a:lstStyle>
            <a:lvl1pPr marL="0" indent="0">
              <a:buNone/>
              <a:defRPr sz="1600"/>
            </a:lvl1pPr>
            <a:lvl2pPr marL="521180" indent="0">
              <a:buNone/>
              <a:defRPr sz="1400"/>
            </a:lvl2pPr>
            <a:lvl3pPr marL="1042358" indent="0">
              <a:buNone/>
              <a:defRPr sz="1100"/>
            </a:lvl3pPr>
            <a:lvl4pPr marL="1563535" indent="0">
              <a:buNone/>
              <a:defRPr sz="1000"/>
            </a:lvl4pPr>
            <a:lvl5pPr marL="2084715" indent="0">
              <a:buNone/>
              <a:defRPr sz="1000"/>
            </a:lvl5pPr>
            <a:lvl6pPr marL="2605893" indent="0">
              <a:buNone/>
              <a:defRPr sz="1000"/>
            </a:lvl6pPr>
            <a:lvl7pPr marL="3127073" indent="0">
              <a:buNone/>
              <a:defRPr sz="1000"/>
            </a:lvl7pPr>
            <a:lvl8pPr marL="3648251" indent="0">
              <a:buNone/>
              <a:defRPr sz="1000"/>
            </a:lvl8pPr>
            <a:lvl9pPr marL="416943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94871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E4D806C-E267-4499-AE8E-C84F32205F20}" type="datetimeFigureOut">
              <a:rPr lang="ru-RU"/>
              <a:pPr>
                <a:defRPr/>
              </a:pPr>
              <a:t>19.11.2018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94871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93775">
              <a:defRPr/>
            </a:lvl1pPr>
          </a:lstStyle>
          <a:p>
            <a:fld id="{42E4F363-012F-4823-89A4-A641E5CE69C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094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21180" indent="0">
              <a:buNone/>
              <a:defRPr sz="3200"/>
            </a:lvl2pPr>
            <a:lvl3pPr marL="1042358" indent="0">
              <a:buNone/>
              <a:defRPr sz="2700"/>
            </a:lvl3pPr>
            <a:lvl4pPr marL="1563535" indent="0">
              <a:buNone/>
              <a:defRPr sz="2300"/>
            </a:lvl4pPr>
            <a:lvl5pPr marL="2084715" indent="0">
              <a:buNone/>
              <a:defRPr sz="2300"/>
            </a:lvl5pPr>
            <a:lvl6pPr marL="2605893" indent="0">
              <a:buNone/>
              <a:defRPr sz="2300"/>
            </a:lvl6pPr>
            <a:lvl7pPr marL="3127073" indent="0">
              <a:buNone/>
              <a:defRPr sz="2300"/>
            </a:lvl7pPr>
            <a:lvl8pPr marL="3648251" indent="0">
              <a:buNone/>
              <a:defRPr sz="2300"/>
            </a:lvl8pPr>
            <a:lvl9pPr marL="4169431" indent="0">
              <a:buNone/>
              <a:defRPr sz="23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600"/>
            </a:lvl1pPr>
            <a:lvl2pPr marL="521180" indent="0">
              <a:buNone/>
              <a:defRPr sz="1400"/>
            </a:lvl2pPr>
            <a:lvl3pPr marL="1042358" indent="0">
              <a:buNone/>
              <a:defRPr sz="1100"/>
            </a:lvl3pPr>
            <a:lvl4pPr marL="1563535" indent="0">
              <a:buNone/>
              <a:defRPr sz="1000"/>
            </a:lvl4pPr>
            <a:lvl5pPr marL="2084715" indent="0">
              <a:buNone/>
              <a:defRPr sz="1000"/>
            </a:lvl5pPr>
            <a:lvl6pPr marL="2605893" indent="0">
              <a:buNone/>
              <a:defRPr sz="1000"/>
            </a:lvl6pPr>
            <a:lvl7pPr marL="3127073" indent="0">
              <a:buNone/>
              <a:defRPr sz="1000"/>
            </a:lvl7pPr>
            <a:lvl8pPr marL="3648251" indent="0">
              <a:buNone/>
              <a:defRPr sz="1000"/>
            </a:lvl8pPr>
            <a:lvl9pPr marL="416943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94871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0F5F009-987C-40EB-ADB2-0732136CDEDF}" type="datetimeFigureOut">
              <a:rPr lang="ru-RU"/>
              <a:pPr>
                <a:defRPr/>
              </a:pPr>
              <a:t>19.11.2018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94871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93775">
              <a:defRPr/>
            </a:lvl1pPr>
          </a:lstStyle>
          <a:p>
            <a:fld id="{7F2E5774-02B1-47B2-94EB-A0ED74E6E53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62633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1837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36" tIns="52117" rIns="104236" bIns="521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1837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36" tIns="52117" rIns="104236" bIns="521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 vert="horz" lIns="104236" tIns="52117" rIns="104236" bIns="52117" rtlCol="0" anchor="ctr"/>
          <a:lstStyle>
            <a:lvl1pPr algn="l" defTabSz="1042358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B9D458A-72A5-4336-B614-1ABAB18A3E55}" type="datetimeFigureOut">
              <a:rPr lang="ru-RU"/>
              <a:pPr>
                <a:defRPr/>
              </a:pPr>
              <a:t>19.11.2018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 vert="horz" lIns="104236" tIns="52117" rIns="104236" bIns="52117" rtlCol="0" anchor="ctr"/>
          <a:lstStyle>
            <a:lvl1pPr algn="ctr" defTabSz="1042358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104236" tIns="52117" rIns="104236" bIns="52117" numCol="1" anchor="ctr" anchorCtr="0" compatLnSpc="1">
            <a:prstTxWarp prst="textNoShape">
              <a:avLst/>
            </a:prstTxWarp>
          </a:bodyPr>
          <a:lstStyle>
            <a:lvl1pPr algn="r" defTabSz="1041400">
              <a:defRPr sz="1400">
                <a:solidFill>
                  <a:srgbClr val="898989"/>
                </a:solidFill>
              </a:defRPr>
            </a:lvl1pPr>
          </a:lstStyle>
          <a:p>
            <a:fld id="{1E575E5A-45AB-41C2-8AA4-D4A9DF5D557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894" r:id="rId1"/>
    <p:sldLayoutId id="2147489895" r:id="rId2"/>
    <p:sldLayoutId id="2147489896" r:id="rId3"/>
    <p:sldLayoutId id="2147489897" r:id="rId4"/>
    <p:sldLayoutId id="2147489898" r:id="rId5"/>
    <p:sldLayoutId id="2147489899" r:id="rId6"/>
    <p:sldLayoutId id="2147489900" r:id="rId7"/>
    <p:sldLayoutId id="2147489901" r:id="rId8"/>
    <p:sldLayoutId id="2147489902" r:id="rId9"/>
    <p:sldLayoutId id="2147489903" r:id="rId10"/>
    <p:sldLayoutId id="2147489904" r:id="rId11"/>
  </p:sldLayoutIdLst>
  <p:txStyles>
    <p:titleStyle>
      <a:lvl1pPr algn="ctr" defTabSz="103981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398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10398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10398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10398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972" algn="ctr" defTabSz="104088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947" algn="ctr" defTabSz="104088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922" algn="ctr" defTabSz="104088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896" algn="ctr" defTabSz="104088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8938" indent="-388938"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4550" indent="-323850"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1750" indent="-258763"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2450" indent="-258763"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738" indent="-258763"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6483" indent="-260588" algn="l" defTabSz="1042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663" indent="-260588" algn="l" defTabSz="1042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840" indent="-260588" algn="l" defTabSz="1042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0020" indent="-260588" algn="l" defTabSz="1042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3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80" algn="l" defTabSz="10423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358" algn="l" defTabSz="10423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535" algn="l" defTabSz="10423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715" algn="l" defTabSz="10423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893" algn="l" defTabSz="10423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073" algn="l" defTabSz="10423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251" algn="l" defTabSz="10423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9431" algn="l" defTabSz="10423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735013" y="403225"/>
            <a:ext cx="9221787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title style</a:t>
            </a:r>
            <a:endParaRPr lang="en-US" altLang="ru-RU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5013" y="2012950"/>
            <a:ext cx="9221787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995507" eaLnBrk="1" fontAlgn="auto" hangingPunct="1">
              <a:spcBef>
                <a:spcPts val="0"/>
              </a:spcBef>
              <a:spcAft>
                <a:spcPts val="0"/>
              </a:spcAft>
              <a:defRPr sz="1323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F4DDE9-711D-4A9E-BA0E-AA5945AD03C9}" type="datetimeFigureOut">
              <a:rPr lang="en-US"/>
              <a:pPr>
                <a:defRPr/>
              </a:pPr>
              <a:t>11/19/2018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995363">
              <a:defRPr sz="1300">
                <a:solidFill>
                  <a:srgbClr val="898989"/>
                </a:solidFill>
              </a:defRPr>
            </a:lvl1pPr>
          </a:lstStyle>
          <a:p>
            <a:fld id="{DA9A1FAF-D86D-4CBB-BB34-6C1578010C2B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905" r:id="rId1"/>
    <p:sldLayoutId id="2147489906" r:id="rId2"/>
    <p:sldLayoutId id="2147489907" r:id="rId3"/>
    <p:sldLayoutId id="2147489908" r:id="rId4"/>
    <p:sldLayoutId id="2147489909" r:id="rId5"/>
    <p:sldLayoutId id="2147489910" r:id="rId6"/>
    <p:sldLayoutId id="2147489911" r:id="rId7"/>
    <p:sldLayoutId id="2147489912" r:id="rId8"/>
    <p:sldLayoutId id="2147489913" r:id="rId9"/>
    <p:sldLayoutId id="2147489914" r:id="rId10"/>
    <p:sldLayoutId id="2147489915" r:id="rId11"/>
    <p:sldLayoutId id="2147489916" r:id="rId12"/>
    <p:sldLayoutId id="2147489917" r:id="rId13"/>
    <p:sldLayoutId id="2147489918" r:id="rId14"/>
    <p:sldLayoutId id="2147489919" r:id="rId15"/>
  </p:sldLayoutIdLst>
  <p:txStyles>
    <p:titleStyle>
      <a:lvl1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FF4646"/>
          </a:solidFill>
          <a:latin typeface="21 Cent" charset="0"/>
          <a:ea typeface="+mj-ea"/>
          <a:cs typeface="+mj-cs"/>
        </a:defRPr>
      </a:lvl1pPr>
      <a:lvl2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4646"/>
          </a:solidFill>
          <a:latin typeface="21 Cent"/>
        </a:defRPr>
      </a:lvl2pPr>
      <a:lvl3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4646"/>
          </a:solidFill>
          <a:latin typeface="21 Cent"/>
        </a:defRPr>
      </a:lvl3pPr>
      <a:lvl4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4646"/>
          </a:solidFill>
          <a:latin typeface="21 Cent"/>
        </a:defRPr>
      </a:lvl4pPr>
      <a:lvl5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4646"/>
          </a:solidFill>
          <a:latin typeface="21 Cent"/>
        </a:defRPr>
      </a:lvl5pPr>
      <a:lvl6pPr marL="4572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4646"/>
          </a:solidFill>
          <a:latin typeface="21 Cent"/>
        </a:defRPr>
      </a:lvl6pPr>
      <a:lvl7pPr marL="9144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4646"/>
          </a:solidFill>
          <a:latin typeface="21 Cent"/>
        </a:defRPr>
      </a:lvl7pPr>
      <a:lvl8pPr marL="13716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4646"/>
          </a:solidFill>
          <a:latin typeface="21 Cent"/>
        </a:defRPr>
      </a:lvl8pPr>
      <a:lvl9pPr marL="18288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4646"/>
          </a:solidFill>
          <a:latin typeface="21 Cent"/>
        </a:defRPr>
      </a:lvl9pPr>
    </p:titleStyle>
    <p:bodyStyle>
      <a:lvl1pPr algn="l" defTabSz="1006475" rtl="0" eaLnBrk="0" fontAlgn="base" hangingPunct="0">
        <a:lnSpc>
          <a:spcPts val="1500"/>
        </a:lnSpc>
        <a:spcBef>
          <a:spcPts val="1100"/>
        </a:spcBef>
        <a:spcAft>
          <a:spcPct val="0"/>
        </a:spcAft>
        <a:defRPr sz="1200" kern="1200">
          <a:solidFill>
            <a:srgbClr val="333F48"/>
          </a:solidFill>
          <a:latin typeface="Museo Sans Cyrl 100" charset="0"/>
          <a:ea typeface="+mn-ea"/>
          <a:cs typeface="+mn-cs"/>
        </a:defRPr>
      </a:lvl1pPr>
      <a:lvl2pPr marL="503238" algn="l" defTabSz="1006475" rtl="0" eaLnBrk="0" fontAlgn="base" hangingPunct="0">
        <a:lnSpc>
          <a:spcPts val="1500"/>
        </a:lnSpc>
        <a:spcBef>
          <a:spcPts val="550"/>
        </a:spcBef>
        <a:spcAft>
          <a:spcPct val="0"/>
        </a:spcAft>
        <a:defRPr sz="1200" kern="1200">
          <a:solidFill>
            <a:srgbClr val="333F48"/>
          </a:solidFill>
          <a:latin typeface="Museo Sans Cyrl 100" charset="0"/>
          <a:ea typeface="+mn-ea"/>
          <a:cs typeface="+mn-cs"/>
        </a:defRPr>
      </a:lvl2pPr>
      <a:lvl3pPr marL="1006475" algn="l" defTabSz="1006475" rtl="0" eaLnBrk="0" fontAlgn="base" hangingPunct="0">
        <a:lnSpc>
          <a:spcPts val="1500"/>
        </a:lnSpc>
        <a:spcBef>
          <a:spcPts val="550"/>
        </a:spcBef>
        <a:spcAft>
          <a:spcPct val="0"/>
        </a:spcAft>
        <a:defRPr sz="1200" kern="1200">
          <a:solidFill>
            <a:srgbClr val="333F48"/>
          </a:solidFill>
          <a:latin typeface="Museo Sans Cyrl 100" charset="0"/>
          <a:ea typeface="+mn-ea"/>
          <a:cs typeface="+mn-cs"/>
        </a:defRPr>
      </a:lvl3pPr>
      <a:lvl4pPr marL="1511300" algn="l" defTabSz="1006475" rtl="0" eaLnBrk="0" fontAlgn="base" hangingPunct="0">
        <a:lnSpc>
          <a:spcPts val="1500"/>
        </a:lnSpc>
        <a:spcBef>
          <a:spcPts val="550"/>
        </a:spcBef>
        <a:spcAft>
          <a:spcPct val="0"/>
        </a:spcAft>
        <a:defRPr sz="1200" kern="1200">
          <a:solidFill>
            <a:srgbClr val="333F48"/>
          </a:solidFill>
          <a:latin typeface="Museo Sans Cyrl 100" charset="0"/>
          <a:ea typeface="+mn-ea"/>
          <a:cs typeface="+mn-cs"/>
        </a:defRPr>
      </a:lvl4pPr>
      <a:lvl5pPr marL="2014538" algn="l" defTabSz="1006475" rtl="0" eaLnBrk="0" fontAlgn="base" hangingPunct="0">
        <a:lnSpc>
          <a:spcPts val="1500"/>
        </a:lnSpc>
        <a:spcBef>
          <a:spcPts val="550"/>
        </a:spcBef>
        <a:spcAft>
          <a:spcPct val="0"/>
        </a:spcAft>
        <a:defRPr sz="1200" kern="1200">
          <a:solidFill>
            <a:srgbClr val="333F48"/>
          </a:solidFill>
          <a:latin typeface="Museo Sans Cyrl 100" charset="0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12.jp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>
            <a:cxnSpLocks/>
          </p:cNvCxnSpPr>
          <p:nvPr/>
        </p:nvCxnSpPr>
        <p:spPr>
          <a:xfrm>
            <a:off x="1025426" y="4013200"/>
            <a:ext cx="9001224" cy="63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1" name="Прямоугольник 15"/>
          <p:cNvSpPr>
            <a:spLocks noChangeArrowheads="1"/>
          </p:cNvSpPr>
          <p:nvPr/>
        </p:nvSpPr>
        <p:spPr bwMode="auto">
          <a:xfrm>
            <a:off x="881410" y="2825750"/>
            <a:ext cx="9145240" cy="101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4" tIns="45698" rIns="91394" bIns="45698">
            <a:spAutoFit/>
          </a:bodyPr>
          <a:lstStyle/>
          <a:p>
            <a:r>
              <a:rPr lang="ru-RU" altLang="ru-RU" sz="6000" dirty="0">
                <a:solidFill>
                  <a:schemeClr val="bg1"/>
                </a:solidFill>
                <a:latin typeface="21 Cent" pitchFamily="50" charset="-52"/>
              </a:rPr>
              <a:t>Запуск цифрового бизнеса</a:t>
            </a:r>
          </a:p>
        </p:txBody>
      </p:sp>
      <p:sp>
        <p:nvSpPr>
          <p:cNvPr id="29702" name="Text Placeholder 8"/>
          <p:cNvSpPr txBox="1">
            <a:spLocks/>
          </p:cNvSpPr>
          <p:nvPr/>
        </p:nvSpPr>
        <p:spPr bwMode="auto">
          <a:xfrm>
            <a:off x="665163" y="7019925"/>
            <a:ext cx="18002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4" tIns="45698" rIns="91394" bIns="45698"/>
          <a:lstStyle>
            <a:lvl1pPr defTabSz="10414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46138" indent="-325438" defTabSz="10414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03338" indent="-260350" defTabSz="10414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24038" indent="-260350" defTabSz="10414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46325" indent="-260350" defTabSz="10414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03525" indent="-26035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60725" indent="-26035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17925" indent="-26035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75125" indent="-26035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900" dirty="0">
                <a:solidFill>
                  <a:schemeClr val="bg1"/>
                </a:solidFill>
                <a:latin typeface="Museo Sans Cyrl 100" pitchFamily="50" charset="-52"/>
              </a:rPr>
              <a:t>directors-club.com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9375775" y="7019925"/>
            <a:ext cx="650875" cy="2889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363" indent="-284163" eaLnBrk="0" hangingPunct="0">
              <a:defRPr sz="1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413" indent="-227013" eaLnBrk="0" hangingPunct="0">
              <a:defRPr sz="1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8613" indent="-227013" eaLnBrk="0" hangingPunct="0">
              <a:defRPr sz="1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5813" indent="-227013" eaLnBrk="0" hangingPunct="0">
              <a:defRPr sz="1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3013" indent="-227013" defTabSz="9937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0213" indent="-227013" defTabSz="9937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7413" indent="-227013" defTabSz="9937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4613" indent="-227013" defTabSz="9937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93AD836-CCAF-4C0E-90E2-0502246B91D3}" type="slidenum">
              <a:rPr lang="en-US" altLang="ru-RU" sz="900">
                <a:solidFill>
                  <a:schemeClr val="bg1"/>
                </a:solidFill>
                <a:latin typeface="Museo Sans Cyrl 100" pitchFamily="50" charset="-52"/>
              </a:rPr>
              <a:pPr eaLnBrk="1" hangingPunct="1"/>
              <a:t>1</a:t>
            </a:fld>
            <a:endParaRPr lang="en-US" altLang="ru-RU" sz="900" dirty="0">
              <a:solidFill>
                <a:schemeClr val="bg1"/>
              </a:solidFill>
              <a:latin typeface="Museo Sans Cyrl 100" pitchFamily="50" charset="-52"/>
            </a:endParaRPr>
          </a:p>
        </p:txBody>
      </p:sp>
      <p:sp>
        <p:nvSpPr>
          <p:cNvPr id="29704" name="Text Placeholder 9"/>
          <p:cNvSpPr txBox="1">
            <a:spLocks/>
          </p:cNvSpPr>
          <p:nvPr/>
        </p:nvSpPr>
        <p:spPr bwMode="auto">
          <a:xfrm>
            <a:off x="2897188" y="7091363"/>
            <a:ext cx="5040312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4" tIns="45698" rIns="91394" bIns="45698"/>
          <a:lstStyle>
            <a:lvl1pPr defTabSz="10414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46138" indent="-325438" defTabSz="10414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03338" indent="-260350" defTabSz="10414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24038" indent="-260350" defTabSz="10414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46325" indent="-260350" defTabSz="10414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03525" indent="-26035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60725" indent="-26035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17925" indent="-26035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75125" indent="-26035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altLang="ru-RU" sz="1100" dirty="0">
                <a:solidFill>
                  <a:schemeClr val="bg1"/>
                </a:solidFill>
              </a:rPr>
              <a:t>Трансформация современного лидера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054505-7CFC-4CE2-912C-C789BA7659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1454"/>
          <a:stretch/>
        </p:blipFill>
        <p:spPr>
          <a:xfrm>
            <a:off x="20" y="10"/>
            <a:ext cx="10691792" cy="75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24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8"/>
          <p:cNvSpPr>
            <a:spLocks noGrp="1"/>
          </p:cNvSpPr>
          <p:nvPr>
            <p:ph type="title"/>
          </p:nvPr>
        </p:nvSpPr>
        <p:spPr>
          <a:xfrm>
            <a:off x="665163" y="935038"/>
            <a:ext cx="7200900" cy="647700"/>
          </a:xfrm>
        </p:spPr>
        <p:txBody>
          <a:bodyPr/>
          <a:lstStyle/>
          <a:p>
            <a:r>
              <a:rPr lang="ru-RU" altLang="ru-RU" dirty="0">
                <a:latin typeface="21 Cent" pitchFamily="50" charset="-52"/>
              </a:rPr>
              <a:t>Каналы интернет-маркетинга</a:t>
            </a:r>
          </a:p>
        </p:txBody>
      </p:sp>
      <p:sp>
        <p:nvSpPr>
          <p:cNvPr id="30723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ru-RU" dirty="0">
                <a:latin typeface="Museo Sans Cyrl 100" pitchFamily="50" charset="-52"/>
              </a:rPr>
              <a:t>klondike-studio.ru</a:t>
            </a:r>
          </a:p>
        </p:txBody>
      </p:sp>
      <p:sp>
        <p:nvSpPr>
          <p:cNvPr id="30724" name="Slide Number Placeholder 12"/>
          <p:cNvSpPr>
            <a:spLocks noGrp="1"/>
          </p:cNvSpPr>
          <p:nvPr>
            <p:ph type="sldNum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1500"/>
              </a:lnSpc>
              <a:spcBef>
                <a:spcPts val="110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1pPr>
            <a:lvl2pPr marL="742950" indent="-285750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2pPr>
            <a:lvl3pPr marL="1143000" indent="-228600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3pPr>
            <a:lvl4pPr marL="1600200" indent="-228600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4pPr>
            <a:lvl5pPr marL="2057400" indent="-228600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5pPr>
            <a:lvl6pPr marL="2514600" indent="-228600" defTabSz="993775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6pPr>
            <a:lvl7pPr marL="2971800" indent="-228600" defTabSz="993775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7pPr>
            <a:lvl8pPr marL="3429000" indent="-228600" defTabSz="993775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8pPr>
            <a:lvl9pPr marL="3886200" indent="-228600" defTabSz="993775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877372B3-8D9E-4B4F-B96B-1A2796125613}" type="slidenum">
              <a:rPr lang="en-US" altLang="ru-RU" sz="90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11</a:t>
            </a:fld>
            <a:endParaRPr lang="en-US" altLang="ru-RU" sz="900" dirty="0"/>
          </a:p>
        </p:txBody>
      </p:sp>
      <p:sp>
        <p:nvSpPr>
          <p:cNvPr id="30726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7578725" y="827088"/>
            <a:ext cx="2447925" cy="287337"/>
          </a:xfrm>
        </p:spPr>
        <p:txBody>
          <a:bodyPr/>
          <a:lstStyle/>
          <a:p>
            <a:pPr>
              <a:lnSpc>
                <a:spcPts val="2100"/>
              </a:lnSpc>
              <a:spcBef>
                <a:spcPct val="0"/>
              </a:spcBef>
            </a:pPr>
            <a:r>
              <a:rPr lang="ru-RU" altLang="ru-RU" sz="1400" dirty="0">
                <a:latin typeface="21 Cent" pitchFamily="50" charset="-52"/>
              </a:rPr>
              <a:t>Михаил Болдырев</a:t>
            </a:r>
          </a:p>
          <a:p>
            <a:pPr>
              <a:lnSpc>
                <a:spcPts val="2100"/>
              </a:lnSpc>
              <a:spcBef>
                <a:spcPct val="0"/>
              </a:spcBef>
            </a:pPr>
            <a:r>
              <a:rPr lang="ru-RU" altLang="ru-RU" sz="1400" dirty="0">
                <a:latin typeface="21 Cent" pitchFamily="50" charset="-52"/>
              </a:rPr>
              <a:t>КСК групп</a:t>
            </a:r>
            <a:endParaRPr lang="en-US" altLang="ru-RU" sz="1400" dirty="0">
              <a:latin typeface="21 Cent" pitchFamily="50" charset="-52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3111BE-E374-4000-ACD0-751DF4C88B53}"/>
              </a:ext>
            </a:extLst>
          </p:cNvPr>
          <p:cNvSpPr txBox="1">
            <a:spLocks/>
          </p:cNvSpPr>
          <p:nvPr/>
        </p:nvSpPr>
        <p:spPr bwMode="auto">
          <a:xfrm>
            <a:off x="2970213" y="7091363"/>
            <a:ext cx="467995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lnSpc>
                <a:spcPts val="1500"/>
              </a:lnSpc>
              <a:spcBef>
                <a:spcPts val="0"/>
              </a:spcBef>
              <a:spcAft>
                <a:spcPct val="0"/>
              </a:spcAft>
              <a:defRPr sz="900" kern="1200" baseline="0">
                <a:solidFill>
                  <a:srgbClr val="333F48"/>
                </a:solidFill>
                <a:latin typeface="Museo Sans Cyrl 100" charset="0"/>
                <a:ea typeface="+mn-ea"/>
                <a:cs typeface="+mn-cs"/>
              </a:defRPr>
            </a:lvl1pPr>
            <a:lvl2pPr marL="503238" algn="l" defTabSz="1006475" rtl="0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 kern="1200">
                <a:solidFill>
                  <a:srgbClr val="333F48"/>
                </a:solidFill>
                <a:latin typeface="Museo Sans Cyrl 100" charset="0"/>
                <a:ea typeface="+mn-ea"/>
                <a:cs typeface="+mn-cs"/>
              </a:defRPr>
            </a:lvl2pPr>
            <a:lvl3pPr marL="1006475" algn="l" defTabSz="1006475" rtl="0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 kern="1200">
                <a:solidFill>
                  <a:srgbClr val="333F48"/>
                </a:solidFill>
                <a:latin typeface="Museo Sans Cyrl 100" charset="0"/>
                <a:ea typeface="+mn-ea"/>
                <a:cs typeface="+mn-cs"/>
              </a:defRPr>
            </a:lvl3pPr>
            <a:lvl4pPr marL="1511300" algn="l" defTabSz="1006475" rtl="0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 kern="1200">
                <a:solidFill>
                  <a:srgbClr val="333F48"/>
                </a:solidFill>
                <a:latin typeface="Museo Sans Cyrl 100" charset="0"/>
                <a:ea typeface="+mn-ea"/>
                <a:cs typeface="+mn-cs"/>
              </a:defRPr>
            </a:lvl4pPr>
            <a:lvl5pPr marL="2014538" algn="l" defTabSz="1006475" rtl="0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 kern="1200">
                <a:solidFill>
                  <a:srgbClr val="333F48"/>
                </a:solidFill>
                <a:latin typeface="Museo Sans Cyrl 100" charset="0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400" baseline="30000" dirty="0">
                <a:latin typeface="Museo Sans Cyrl 100" pitchFamily="50" charset="-52"/>
              </a:rPr>
              <a:t>Построение </a:t>
            </a:r>
            <a:r>
              <a:rPr lang="en-US" altLang="ru-RU" sz="1400" baseline="30000" dirty="0">
                <a:latin typeface="Museo Sans Cyrl 100" pitchFamily="50" charset="-52"/>
              </a:rPr>
              <a:t>digital-</a:t>
            </a:r>
            <a:r>
              <a:rPr lang="ru-RU" altLang="ru-RU" sz="1400" baseline="30000" dirty="0">
                <a:latin typeface="Museo Sans Cyrl 100" pitchFamily="50" charset="-52"/>
              </a:rPr>
              <a:t>бизнеса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515841DA-9D48-4A33-B68B-ECF68114AE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7313563"/>
              </p:ext>
            </p:extLst>
          </p:nvPr>
        </p:nvGraphicFramePr>
        <p:xfrm>
          <a:off x="665163" y="1648224"/>
          <a:ext cx="9433270" cy="530621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86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6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6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6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6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9579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Вид</a:t>
                      </a:r>
                      <a:r>
                        <a:rPr lang="ru-RU" sz="1500" baseline="0" dirty="0"/>
                        <a:t> рекламного трафика</a:t>
                      </a:r>
                      <a:endParaRPr lang="ru-RU" sz="1500" dirty="0"/>
                    </a:p>
                  </a:txBody>
                  <a:tcPr marL="70749" marR="70749" marT="35375" marB="35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Примерная стоимость</a:t>
                      </a:r>
                    </a:p>
                  </a:txBody>
                  <a:tcPr marL="70749" marR="70749" marT="35375" marB="35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Настройка</a:t>
                      </a:r>
                    </a:p>
                  </a:txBody>
                  <a:tcPr marL="70749" marR="70749" marT="35375" marB="35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Эффективность</a:t>
                      </a:r>
                    </a:p>
                  </a:txBody>
                  <a:tcPr marL="70749" marR="70749" marT="35375" marB="35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Примечания</a:t>
                      </a:r>
                    </a:p>
                  </a:txBody>
                  <a:tcPr marL="70749" marR="70749" marT="35375" marB="353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4934">
                <a:tc>
                  <a:txBody>
                    <a:bodyPr/>
                    <a:lstStyle/>
                    <a:p>
                      <a:r>
                        <a:rPr lang="ru-RU" sz="1500" dirty="0"/>
                        <a:t>Контекстная реклама</a:t>
                      </a:r>
                    </a:p>
                  </a:txBody>
                  <a:tcPr marL="70749" marR="70749" marT="35375" marB="35375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ym typeface="Symbol" panose="05050102010706020507" pitchFamily="18" charset="2"/>
                        </a:rPr>
                        <a:t></a:t>
                      </a:r>
                      <a:r>
                        <a:rPr lang="ru-RU" sz="1500" dirty="0"/>
                        <a:t>66,5 руб. за клик</a:t>
                      </a:r>
                    </a:p>
                  </a:txBody>
                  <a:tcPr marL="70749" marR="70749" marT="35375" marB="35375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Быстро</a:t>
                      </a:r>
                    </a:p>
                  </a:txBody>
                  <a:tcPr marL="70749" marR="70749" marT="35375" marB="35375"/>
                </a:tc>
                <a:tc>
                  <a:txBody>
                    <a:bodyPr/>
                    <a:lstStyle/>
                    <a:p>
                      <a:r>
                        <a:rPr lang="ru-RU" sz="1500" baseline="0" dirty="0"/>
                        <a:t>На грани рентабельности</a:t>
                      </a:r>
                      <a:endParaRPr lang="ru-RU" sz="1500" dirty="0"/>
                    </a:p>
                  </a:txBody>
                  <a:tcPr marL="70749" marR="70749" marT="35375" marB="35375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Удовлетворение спроса</a:t>
                      </a:r>
                    </a:p>
                  </a:txBody>
                  <a:tcPr marL="70749" marR="70749" marT="35375" marB="353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579">
                <a:tc>
                  <a:txBody>
                    <a:bodyPr/>
                    <a:lstStyle/>
                    <a:p>
                      <a:r>
                        <a:rPr lang="ru-RU" sz="1500" dirty="0"/>
                        <a:t>Поисковое</a:t>
                      </a:r>
                      <a:r>
                        <a:rPr lang="ru-RU" sz="1500" baseline="0" dirty="0"/>
                        <a:t> продвижение</a:t>
                      </a:r>
                      <a:endParaRPr lang="ru-RU" sz="1500" dirty="0"/>
                    </a:p>
                  </a:txBody>
                  <a:tcPr marL="70749" marR="70749" marT="35375" marB="35375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ym typeface="Symbol" panose="05050102010706020507" pitchFamily="18" charset="2"/>
                        </a:rPr>
                        <a:t></a:t>
                      </a:r>
                      <a:r>
                        <a:rPr lang="ru-RU" sz="1500" dirty="0"/>
                        <a:t>15 руб. за клик </a:t>
                      </a:r>
                    </a:p>
                  </a:txBody>
                  <a:tcPr marL="70749" marR="70749" marT="35375" marB="35375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Очень долго</a:t>
                      </a:r>
                    </a:p>
                  </a:txBody>
                  <a:tcPr marL="70749" marR="70749" marT="35375" marB="35375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Отложенная</a:t>
                      </a:r>
                    </a:p>
                  </a:txBody>
                  <a:tcPr marL="70749" marR="70749" marT="35375" marB="35375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Долгосрочная эффективность</a:t>
                      </a:r>
                    </a:p>
                  </a:txBody>
                  <a:tcPr marL="70749" marR="70749" marT="35375" marB="353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2256">
                <a:tc>
                  <a:txBody>
                    <a:bodyPr/>
                    <a:lstStyle/>
                    <a:p>
                      <a:r>
                        <a:rPr lang="ru-RU" sz="1500" dirty="0"/>
                        <a:t>Социальные сети</a:t>
                      </a:r>
                    </a:p>
                  </a:txBody>
                  <a:tcPr marL="70749" marR="70749" marT="35375" marB="35375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ym typeface="Symbol" panose="05050102010706020507" pitchFamily="18" charset="2"/>
                        </a:rPr>
                        <a:t></a:t>
                      </a:r>
                      <a:r>
                        <a:rPr lang="ru-RU" sz="1500" dirty="0"/>
                        <a:t>10 руб. за клик</a:t>
                      </a:r>
                    </a:p>
                  </a:txBody>
                  <a:tcPr marL="70749" marR="70749" marT="35375" marB="35375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Сложно</a:t>
                      </a:r>
                    </a:p>
                  </a:txBody>
                  <a:tcPr marL="70749" marR="70749" marT="35375" marB="35375"/>
                </a:tc>
                <a:tc>
                  <a:txBody>
                    <a:bodyPr/>
                    <a:lstStyle/>
                    <a:p>
                      <a:r>
                        <a:rPr lang="ru-RU" sz="1500" baseline="0" dirty="0"/>
                        <a:t>Хорошая</a:t>
                      </a:r>
                      <a:endParaRPr lang="ru-RU" sz="1500" dirty="0"/>
                    </a:p>
                  </a:txBody>
                  <a:tcPr marL="70749" marR="70749" marT="35375" marB="35375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Формирование спроса</a:t>
                      </a:r>
                    </a:p>
                  </a:txBody>
                  <a:tcPr marL="70749" marR="70749" marT="35375" marB="353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2256">
                <a:tc>
                  <a:txBody>
                    <a:bodyPr/>
                    <a:lstStyle/>
                    <a:p>
                      <a:r>
                        <a:rPr lang="ru-RU" sz="1500" dirty="0" err="1"/>
                        <a:t>Нативная</a:t>
                      </a:r>
                      <a:r>
                        <a:rPr lang="ru-RU" sz="1500" dirty="0"/>
                        <a:t> реклама</a:t>
                      </a:r>
                    </a:p>
                  </a:txBody>
                  <a:tcPr marL="70749" marR="70749" marT="35375" marB="35375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ym typeface="Symbol" panose="05050102010706020507" pitchFamily="18" charset="2"/>
                        </a:rPr>
                        <a:t></a:t>
                      </a:r>
                      <a:r>
                        <a:rPr lang="ru-RU" sz="1500" dirty="0"/>
                        <a:t>25 руб. за клик</a:t>
                      </a:r>
                    </a:p>
                  </a:txBody>
                  <a:tcPr marL="70749" marR="70749" marT="35375" marB="35375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Легко</a:t>
                      </a:r>
                    </a:p>
                  </a:txBody>
                  <a:tcPr marL="70749" marR="70749" marT="35375" marB="35375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Синергетический эффект</a:t>
                      </a:r>
                    </a:p>
                  </a:txBody>
                  <a:tcPr marL="70749" marR="70749" marT="35375" marB="3537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/>
                        <a:t>Информирование аудитории</a:t>
                      </a:r>
                    </a:p>
                  </a:txBody>
                  <a:tcPr marL="70749" marR="70749" marT="35375" marB="353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47610">
                <a:tc>
                  <a:txBody>
                    <a:bodyPr/>
                    <a:lstStyle/>
                    <a:p>
                      <a:r>
                        <a:rPr lang="ru-RU" sz="1500" dirty="0"/>
                        <a:t>Покупка лидов (</a:t>
                      </a:r>
                      <a:r>
                        <a:rPr lang="en-US" sz="1500" dirty="0"/>
                        <a:t>CPA</a:t>
                      </a:r>
                      <a:r>
                        <a:rPr lang="ru-RU" sz="1500" dirty="0"/>
                        <a:t>)</a:t>
                      </a:r>
                    </a:p>
                  </a:txBody>
                  <a:tcPr marL="70749" marR="70749" marT="35375" marB="35375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ym typeface="Symbol" panose="05050102010706020507" pitchFamily="18" charset="2"/>
                        </a:rPr>
                        <a:t>15</a:t>
                      </a:r>
                      <a:r>
                        <a:rPr lang="ru-RU" sz="1500" dirty="0"/>
                        <a:t>00 руб. за </a:t>
                      </a:r>
                      <a:r>
                        <a:rPr lang="ru-RU" sz="1500" dirty="0" err="1"/>
                        <a:t>лид</a:t>
                      </a:r>
                      <a:r>
                        <a:rPr lang="ru-RU" sz="1500" dirty="0"/>
                        <a:t>.</a:t>
                      </a:r>
                    </a:p>
                  </a:txBody>
                  <a:tcPr marL="70749" marR="70749" marT="35375" marB="35375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Очень сложно</a:t>
                      </a:r>
                    </a:p>
                  </a:txBody>
                  <a:tcPr marL="70749" marR="70749" marT="35375" marB="35375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Высокая</a:t>
                      </a:r>
                    </a:p>
                  </a:txBody>
                  <a:tcPr marL="70749" marR="70749" marT="35375" marB="35375"/>
                </a:tc>
                <a:tc>
                  <a:txBody>
                    <a:bodyPr/>
                    <a:lstStyle/>
                    <a:p>
                      <a:r>
                        <a:rPr lang="ru-RU" sz="1500" baseline="0" dirty="0"/>
                        <a:t>Сложный арбитраж, необходим спрос</a:t>
                      </a:r>
                      <a:endParaRPr lang="ru-RU" sz="1500" dirty="0"/>
                    </a:p>
                  </a:txBody>
                  <a:tcPr marL="70749" marR="70749" marT="35375" marB="353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208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8"/>
          <p:cNvSpPr>
            <a:spLocks noGrp="1"/>
          </p:cNvSpPr>
          <p:nvPr>
            <p:ph type="title"/>
          </p:nvPr>
        </p:nvSpPr>
        <p:spPr>
          <a:xfrm>
            <a:off x="665163" y="935038"/>
            <a:ext cx="7200900" cy="647700"/>
          </a:xfrm>
        </p:spPr>
        <p:txBody>
          <a:bodyPr/>
          <a:lstStyle/>
          <a:p>
            <a:r>
              <a:rPr lang="en-US" altLang="ru-RU" dirty="0">
                <a:latin typeface="21 Cent" pitchFamily="50" charset="-52"/>
              </a:rPr>
              <a:t>ROI</a:t>
            </a:r>
            <a:endParaRPr lang="ru-RU" altLang="ru-RU" dirty="0">
              <a:latin typeface="21 Cent" pitchFamily="50" charset="-52"/>
            </a:endParaRPr>
          </a:p>
        </p:txBody>
      </p:sp>
      <p:sp>
        <p:nvSpPr>
          <p:cNvPr id="30723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ru-RU" dirty="0">
                <a:latin typeface="Museo Sans Cyrl 100" pitchFamily="50" charset="-52"/>
              </a:rPr>
              <a:t>klondike-studio.ru</a:t>
            </a:r>
          </a:p>
        </p:txBody>
      </p:sp>
      <p:sp>
        <p:nvSpPr>
          <p:cNvPr id="30724" name="Slide Number Placeholder 12"/>
          <p:cNvSpPr>
            <a:spLocks noGrp="1"/>
          </p:cNvSpPr>
          <p:nvPr>
            <p:ph type="sldNum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1500"/>
              </a:lnSpc>
              <a:spcBef>
                <a:spcPts val="110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1pPr>
            <a:lvl2pPr marL="742950" indent="-285750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2pPr>
            <a:lvl3pPr marL="1143000" indent="-228600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3pPr>
            <a:lvl4pPr marL="1600200" indent="-228600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4pPr>
            <a:lvl5pPr marL="2057400" indent="-228600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5pPr>
            <a:lvl6pPr marL="2514600" indent="-228600" defTabSz="993775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6pPr>
            <a:lvl7pPr marL="2971800" indent="-228600" defTabSz="993775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7pPr>
            <a:lvl8pPr marL="3429000" indent="-228600" defTabSz="993775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8pPr>
            <a:lvl9pPr marL="3886200" indent="-228600" defTabSz="993775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877372B3-8D9E-4B4F-B96B-1A2796125613}" type="slidenum">
              <a:rPr lang="en-US" altLang="ru-RU" sz="90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12</a:t>
            </a:fld>
            <a:endParaRPr lang="en-US" altLang="ru-RU" sz="900" dirty="0"/>
          </a:p>
        </p:txBody>
      </p:sp>
      <p:sp>
        <p:nvSpPr>
          <p:cNvPr id="30726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7578725" y="827088"/>
            <a:ext cx="2447925" cy="287337"/>
          </a:xfrm>
        </p:spPr>
        <p:txBody>
          <a:bodyPr/>
          <a:lstStyle/>
          <a:p>
            <a:pPr>
              <a:lnSpc>
                <a:spcPts val="2100"/>
              </a:lnSpc>
              <a:spcBef>
                <a:spcPct val="0"/>
              </a:spcBef>
            </a:pPr>
            <a:r>
              <a:rPr lang="ru-RU" altLang="ru-RU" sz="1400" dirty="0">
                <a:latin typeface="21 Cent" pitchFamily="50" charset="-52"/>
              </a:rPr>
              <a:t>Михаил Болдырев</a:t>
            </a:r>
          </a:p>
          <a:p>
            <a:pPr>
              <a:lnSpc>
                <a:spcPts val="2100"/>
              </a:lnSpc>
              <a:spcBef>
                <a:spcPct val="0"/>
              </a:spcBef>
            </a:pPr>
            <a:r>
              <a:rPr lang="ru-RU" altLang="ru-RU" sz="1400" dirty="0">
                <a:latin typeface="21 Cent" pitchFamily="50" charset="-52"/>
              </a:rPr>
              <a:t>КСК групп</a:t>
            </a:r>
            <a:endParaRPr lang="en-US" altLang="ru-RU" sz="1400" dirty="0">
              <a:latin typeface="21 Cent" pitchFamily="50" charset="-52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C07EE4F1-9F9F-4265-BA16-92062BC70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444" y="2282071"/>
            <a:ext cx="9361487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995363" eaLnBrk="0" hangingPunct="0">
              <a:lnSpc>
                <a:spcPts val="1500"/>
              </a:lnSpc>
              <a:spcBef>
                <a:spcPts val="110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1pPr>
            <a:lvl2pPr marL="742950" indent="-285750" defTabSz="995363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2pPr>
            <a:lvl3pPr marL="1143000" indent="-228600" defTabSz="995363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3pPr>
            <a:lvl4pPr marL="1600200" indent="-228600" defTabSz="995363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4pPr>
            <a:lvl5pPr marL="2057400" indent="-228600" defTabSz="995363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5pPr>
            <a:lvl6pPr marL="2514600" indent="-228600" defTabSz="995363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6pPr>
            <a:lvl7pPr marL="2971800" indent="-228600" defTabSz="995363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7pPr>
            <a:lvl8pPr marL="3429000" indent="-228600" defTabSz="995363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8pPr>
            <a:lvl9pPr marL="3886200" indent="-228600" defTabSz="995363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9pPr>
          </a:lstStyle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4646"/>
              </a:buClr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Цена продажи блендера около 1500 руб. Рекламный бюджет 1 </a:t>
            </a:r>
            <a:r>
              <a:rPr lang="ru-RU" altLang="ru-RU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млн.руб</a:t>
            </a:r>
            <a:r>
              <a:rPr lang="ru-RU" alt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./мес. Продаём по 700 шт. в месяц.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4646"/>
              </a:buClr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Глубина рынка позволяет продавать по 5000 тыс. блендеров в месяц.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4646"/>
              </a:buClr>
              <a:buFont typeface="Arial" panose="020B0604020202020204" pitchFamily="34" charset="0"/>
              <a:buChar char="•"/>
            </a:pPr>
            <a:r>
              <a:rPr lang="en-US" alt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ROI </a:t>
            </a:r>
            <a:r>
              <a:rPr lang="ru-RU" alt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за 6 месяцев составит: 25 млн. – 6 млн. / 6 млн. = 250%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3111BE-E374-4000-ACD0-751DF4C88B53}"/>
              </a:ext>
            </a:extLst>
          </p:cNvPr>
          <p:cNvSpPr txBox="1">
            <a:spLocks/>
          </p:cNvSpPr>
          <p:nvPr/>
        </p:nvSpPr>
        <p:spPr bwMode="auto">
          <a:xfrm>
            <a:off x="2970213" y="7091363"/>
            <a:ext cx="467995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lnSpc>
                <a:spcPts val="1500"/>
              </a:lnSpc>
              <a:spcBef>
                <a:spcPts val="0"/>
              </a:spcBef>
              <a:spcAft>
                <a:spcPct val="0"/>
              </a:spcAft>
              <a:defRPr sz="900" kern="1200" baseline="0">
                <a:solidFill>
                  <a:srgbClr val="333F48"/>
                </a:solidFill>
                <a:latin typeface="Museo Sans Cyrl 100" charset="0"/>
                <a:ea typeface="+mn-ea"/>
                <a:cs typeface="+mn-cs"/>
              </a:defRPr>
            </a:lvl1pPr>
            <a:lvl2pPr marL="503238" algn="l" defTabSz="1006475" rtl="0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 kern="1200">
                <a:solidFill>
                  <a:srgbClr val="333F48"/>
                </a:solidFill>
                <a:latin typeface="Museo Sans Cyrl 100" charset="0"/>
                <a:ea typeface="+mn-ea"/>
                <a:cs typeface="+mn-cs"/>
              </a:defRPr>
            </a:lvl2pPr>
            <a:lvl3pPr marL="1006475" algn="l" defTabSz="1006475" rtl="0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 kern="1200">
                <a:solidFill>
                  <a:srgbClr val="333F48"/>
                </a:solidFill>
                <a:latin typeface="Museo Sans Cyrl 100" charset="0"/>
                <a:ea typeface="+mn-ea"/>
                <a:cs typeface="+mn-cs"/>
              </a:defRPr>
            </a:lvl3pPr>
            <a:lvl4pPr marL="1511300" algn="l" defTabSz="1006475" rtl="0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 kern="1200">
                <a:solidFill>
                  <a:srgbClr val="333F48"/>
                </a:solidFill>
                <a:latin typeface="Museo Sans Cyrl 100" charset="0"/>
                <a:ea typeface="+mn-ea"/>
                <a:cs typeface="+mn-cs"/>
              </a:defRPr>
            </a:lvl4pPr>
            <a:lvl5pPr marL="2014538" algn="l" defTabSz="1006475" rtl="0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 kern="1200">
                <a:solidFill>
                  <a:srgbClr val="333F48"/>
                </a:solidFill>
                <a:latin typeface="Museo Sans Cyrl 100" charset="0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400" baseline="30000" dirty="0">
                <a:latin typeface="Museo Sans Cyrl 100" pitchFamily="50" charset="-52"/>
              </a:rPr>
              <a:t>Построение </a:t>
            </a:r>
            <a:r>
              <a:rPr lang="en-US" altLang="ru-RU" sz="1400" baseline="30000" dirty="0">
                <a:latin typeface="Museo Sans Cyrl 100" pitchFamily="50" charset="-52"/>
              </a:rPr>
              <a:t>digital-</a:t>
            </a:r>
            <a:r>
              <a:rPr lang="ru-RU" altLang="ru-RU" sz="1400" baseline="30000" dirty="0">
                <a:latin typeface="Museo Sans Cyrl 100" pitchFamily="50" charset="-52"/>
              </a:rPr>
              <a:t>бизнеса</a:t>
            </a:r>
          </a:p>
        </p:txBody>
      </p:sp>
    </p:spTree>
    <p:extLst>
      <p:ext uri="{BB962C8B-B14F-4D97-AF65-F5344CB8AC3E}">
        <p14:creationId xmlns:p14="http://schemas.microsoft.com/office/powerpoint/2010/main" val="2787652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288" y="250825"/>
            <a:ext cx="10153650" cy="7058025"/>
          </a:xfrm>
          <a:prstGeom prst="rect">
            <a:avLst/>
          </a:prstGeom>
          <a:solidFill>
            <a:srgbClr val="EF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4" tIns="45698" rIns="91394" bIns="45698" anchor="ctr"/>
          <a:lstStyle/>
          <a:p>
            <a:pPr algn="ctr" defTabSz="994871">
              <a:defRPr/>
            </a:pPr>
            <a:endParaRPr lang="ru-RU" dirty="0"/>
          </a:p>
        </p:txBody>
      </p:sp>
      <p:sp>
        <p:nvSpPr>
          <p:cNvPr id="47107" name="Title 1"/>
          <p:cNvSpPr txBox="1">
            <a:spLocks/>
          </p:cNvSpPr>
          <p:nvPr/>
        </p:nvSpPr>
        <p:spPr bwMode="auto">
          <a:xfrm>
            <a:off x="1882775" y="3419475"/>
            <a:ext cx="69262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4" tIns="45698" rIns="91394" bIns="45698"/>
          <a:lstStyle>
            <a:lvl1pPr defTabSz="10414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46138" indent="-325438" defTabSz="10414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03338" indent="-260350" defTabSz="10414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24038" indent="-260350" defTabSz="10414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46325" indent="-260350" defTabSz="10414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03525" indent="-26035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60725" indent="-26035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17925" indent="-26035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75125" indent="-26035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000" dirty="0">
                <a:solidFill>
                  <a:srgbClr val="FF4646"/>
                </a:solidFill>
                <a:latin typeface="21 Cent" pitchFamily="50" charset="-52"/>
              </a:rPr>
              <a:t>Спасибо за внимание!</a:t>
            </a:r>
            <a:endParaRPr lang="en-US" altLang="ru-RU" sz="4000" dirty="0">
              <a:solidFill>
                <a:srgbClr val="FF4646"/>
              </a:solidFill>
              <a:latin typeface="21 Cent" pitchFamily="50" charset="-52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365500" y="4356100"/>
            <a:ext cx="396081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8"/>
          <p:cNvSpPr>
            <a:spLocks noGrp="1"/>
          </p:cNvSpPr>
          <p:nvPr>
            <p:ph type="title"/>
          </p:nvPr>
        </p:nvSpPr>
        <p:spPr>
          <a:xfrm>
            <a:off x="665163" y="935038"/>
            <a:ext cx="7200900" cy="647700"/>
          </a:xfrm>
        </p:spPr>
        <p:txBody>
          <a:bodyPr/>
          <a:lstStyle/>
          <a:p>
            <a:r>
              <a:rPr lang="ru-RU" altLang="ru-RU" dirty="0">
                <a:latin typeface="21 Cent" pitchFamily="50" charset="-52"/>
              </a:rPr>
              <a:t>Михаил Болдырев</a:t>
            </a:r>
          </a:p>
        </p:txBody>
      </p:sp>
      <p:sp>
        <p:nvSpPr>
          <p:cNvPr id="30723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ru-RU" dirty="0">
                <a:latin typeface="Museo Sans Cyrl 100" pitchFamily="50" charset="-52"/>
              </a:rPr>
              <a:t>klondike-studio.ru</a:t>
            </a:r>
          </a:p>
        </p:txBody>
      </p:sp>
      <p:sp>
        <p:nvSpPr>
          <p:cNvPr id="30724" name="Slide Number Placeholder 12"/>
          <p:cNvSpPr>
            <a:spLocks noGrp="1"/>
          </p:cNvSpPr>
          <p:nvPr>
            <p:ph type="sldNum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1500"/>
              </a:lnSpc>
              <a:spcBef>
                <a:spcPts val="110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1pPr>
            <a:lvl2pPr marL="742950" indent="-285750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2pPr>
            <a:lvl3pPr marL="1143000" indent="-228600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3pPr>
            <a:lvl4pPr marL="1600200" indent="-228600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4pPr>
            <a:lvl5pPr marL="2057400" indent="-228600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5pPr>
            <a:lvl6pPr marL="2514600" indent="-228600" defTabSz="993775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6pPr>
            <a:lvl7pPr marL="2971800" indent="-228600" defTabSz="993775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7pPr>
            <a:lvl8pPr marL="3429000" indent="-228600" defTabSz="993775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8pPr>
            <a:lvl9pPr marL="3886200" indent="-228600" defTabSz="993775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877372B3-8D9E-4B4F-B96B-1A2796125613}" type="slidenum">
              <a:rPr lang="en-US" altLang="ru-RU" sz="90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2</a:t>
            </a:fld>
            <a:endParaRPr lang="en-US" altLang="ru-RU" sz="900" dirty="0"/>
          </a:p>
        </p:txBody>
      </p:sp>
      <p:sp>
        <p:nvSpPr>
          <p:cNvPr id="30727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970213" y="7091363"/>
            <a:ext cx="4679950" cy="144462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altLang="ru-RU" sz="1400" baseline="30000" dirty="0">
                <a:latin typeface="Museo Sans Cyrl 100" pitchFamily="50" charset="-52"/>
              </a:rPr>
              <a:t>Построение </a:t>
            </a:r>
            <a:r>
              <a:rPr lang="en-US" altLang="ru-RU" sz="1400" baseline="30000" dirty="0">
                <a:latin typeface="Museo Sans Cyrl 100" pitchFamily="50" charset="-52"/>
              </a:rPr>
              <a:t>digital-</a:t>
            </a:r>
            <a:r>
              <a:rPr lang="ru-RU" altLang="ru-RU" sz="1400" baseline="30000" dirty="0">
                <a:latin typeface="Museo Sans Cyrl 100" pitchFamily="50" charset="-52"/>
              </a:rPr>
              <a:t>бизнеса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429219CA-E599-4491-84F8-A7F0EF67D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6017" y="2003064"/>
            <a:ext cx="597666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995363" eaLnBrk="0" hangingPunct="0">
              <a:lnSpc>
                <a:spcPts val="1500"/>
              </a:lnSpc>
              <a:spcBef>
                <a:spcPts val="110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1pPr>
            <a:lvl2pPr marL="742950" indent="-285750" defTabSz="995363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2pPr>
            <a:lvl3pPr marL="1143000" indent="-228600" defTabSz="995363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3pPr>
            <a:lvl4pPr marL="1600200" indent="-228600" defTabSz="995363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4pPr>
            <a:lvl5pPr marL="2057400" indent="-228600" defTabSz="995363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5pPr>
            <a:lvl6pPr marL="2514600" indent="-228600" defTabSz="995363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6pPr>
            <a:lvl7pPr marL="2971800" indent="-228600" defTabSz="995363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7pPr>
            <a:lvl8pPr marL="3429000" indent="-228600" defTabSz="995363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8pPr>
            <a:lvl9pPr marL="3886200" indent="-228600" defTabSz="995363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>
                <a:srgbClr val="FF4646"/>
              </a:buClr>
            </a:pPr>
            <a:r>
              <a:rPr lang="ru-RU" altLang="ru-RU" sz="2800" dirty="0">
                <a:solidFill>
                  <a:srgbClr val="FF4646"/>
                </a:solidFill>
                <a:latin typeface="+mn-lt"/>
                <a:ea typeface="+mj-ea"/>
                <a:cs typeface="+mj-cs"/>
              </a:rPr>
              <a:t>Я помогаю компаниям становиться лидерами в интернете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4646"/>
              </a:buClr>
            </a:pPr>
            <a:r>
              <a:rPr lang="ru-RU" alt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За 10 лет – более 1000 проектов</a:t>
            </a:r>
          </a:p>
        </p:txBody>
      </p:sp>
      <p:pic>
        <p:nvPicPr>
          <p:cNvPr id="4098" name="Picture 2" descr="Картинки по запросу логотип майкрософт 2018">
            <a:extLst>
              <a:ext uri="{FF2B5EF4-FFF2-40B4-BE49-F238E27FC236}">
                <a16:creationId xmlns:a16="http://schemas.microsoft.com/office/drawing/2014/main" id="{48A9AE1A-B729-4B99-AAC0-4D8AF8771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4587191"/>
            <a:ext cx="1709828" cy="44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логотип ПЭК 2018">
            <a:extLst>
              <a:ext uri="{FF2B5EF4-FFF2-40B4-BE49-F238E27FC236}">
                <a16:creationId xmlns:a16="http://schemas.microsoft.com/office/drawing/2014/main" id="{B5C34EF5-3D3C-40B9-A216-9144100B4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705" y="4556580"/>
            <a:ext cx="1089259" cy="59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логотип дикая орхидея 2018">
            <a:extLst>
              <a:ext uri="{FF2B5EF4-FFF2-40B4-BE49-F238E27FC236}">
                <a16:creationId xmlns:a16="http://schemas.microsoft.com/office/drawing/2014/main" id="{FE69077E-C2C4-4164-82A4-EC80CCC84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658" y="5631011"/>
            <a:ext cx="1353434" cy="67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Картинки по запросу логотип атол 2018">
            <a:extLst>
              <a:ext uri="{FF2B5EF4-FFF2-40B4-BE49-F238E27FC236}">
                <a16:creationId xmlns:a16="http://schemas.microsoft.com/office/drawing/2014/main" id="{968F23AB-C835-46A3-8176-28B4A5229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657" y="4629515"/>
            <a:ext cx="1353435" cy="3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Картинки по запросу алокозай логотип">
            <a:extLst>
              <a:ext uri="{FF2B5EF4-FFF2-40B4-BE49-F238E27FC236}">
                <a16:creationId xmlns:a16="http://schemas.microsoft.com/office/drawing/2014/main" id="{4FDC3F3B-0A2C-4368-802A-91A7EF47B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5703197"/>
            <a:ext cx="1481914" cy="69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C5EC26-500C-4C22-B88D-31B7224FC7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2641" y="4587191"/>
            <a:ext cx="2028571" cy="533333"/>
          </a:xfrm>
          <a:prstGeom prst="rect">
            <a:avLst/>
          </a:prstGeom>
        </p:spPr>
      </p:pic>
      <p:pic>
        <p:nvPicPr>
          <p:cNvPr id="5" name="Рисунок 4" descr="Изображение выглядит как человек, мужчина, внутренний, улыбается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DBAF84E-9E1D-47BE-BF7B-8FD78C9478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671" y="1852916"/>
            <a:ext cx="2893208" cy="19269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85E5F8-CB54-490F-ADAE-E49BE36E5F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34545" y="5521750"/>
            <a:ext cx="904762" cy="8952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0129ABB-E8DB-4A02-9DED-B20481FD0FB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8963" b="27661"/>
          <a:stretch/>
        </p:blipFill>
        <p:spPr>
          <a:xfrm>
            <a:off x="5474575" y="5651648"/>
            <a:ext cx="1865518" cy="64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30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8"/>
          <p:cNvSpPr>
            <a:spLocks noGrp="1"/>
          </p:cNvSpPr>
          <p:nvPr>
            <p:ph type="title"/>
          </p:nvPr>
        </p:nvSpPr>
        <p:spPr>
          <a:xfrm>
            <a:off x="665163" y="935038"/>
            <a:ext cx="7200900" cy="647700"/>
          </a:xfrm>
        </p:spPr>
        <p:txBody>
          <a:bodyPr/>
          <a:lstStyle/>
          <a:p>
            <a:r>
              <a:rPr lang="ru-RU" altLang="ru-RU" dirty="0">
                <a:latin typeface="21 Cent" pitchFamily="50" charset="-52"/>
              </a:rPr>
              <a:t>Как захватить рынок?</a:t>
            </a:r>
          </a:p>
        </p:txBody>
      </p:sp>
      <p:sp>
        <p:nvSpPr>
          <p:cNvPr id="30723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ru-RU" dirty="0">
                <a:latin typeface="Museo Sans Cyrl 100" pitchFamily="50" charset="-52"/>
              </a:rPr>
              <a:t>klondike-studio.ru</a:t>
            </a:r>
          </a:p>
        </p:txBody>
      </p:sp>
      <p:sp>
        <p:nvSpPr>
          <p:cNvPr id="30724" name="Slide Number Placeholder 12"/>
          <p:cNvSpPr>
            <a:spLocks noGrp="1"/>
          </p:cNvSpPr>
          <p:nvPr>
            <p:ph type="sldNum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1500"/>
              </a:lnSpc>
              <a:spcBef>
                <a:spcPts val="110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1pPr>
            <a:lvl2pPr marL="742950" indent="-285750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2pPr>
            <a:lvl3pPr marL="1143000" indent="-228600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3pPr>
            <a:lvl4pPr marL="1600200" indent="-228600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4pPr>
            <a:lvl5pPr marL="2057400" indent="-228600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5pPr>
            <a:lvl6pPr marL="2514600" indent="-228600" defTabSz="993775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6pPr>
            <a:lvl7pPr marL="2971800" indent="-228600" defTabSz="993775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7pPr>
            <a:lvl8pPr marL="3429000" indent="-228600" defTabSz="993775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8pPr>
            <a:lvl9pPr marL="3886200" indent="-228600" defTabSz="993775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877372B3-8D9E-4B4F-B96B-1A2796125613}" type="slidenum">
              <a:rPr lang="en-US" altLang="ru-RU" sz="90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3</a:t>
            </a:fld>
            <a:endParaRPr lang="en-US" altLang="ru-RU" sz="900" dirty="0"/>
          </a:p>
        </p:txBody>
      </p:sp>
      <p:sp>
        <p:nvSpPr>
          <p:cNvPr id="30725" name="TextBox 11"/>
          <p:cNvSpPr txBox="1">
            <a:spLocks noChangeArrowheads="1"/>
          </p:cNvSpPr>
          <p:nvPr/>
        </p:nvSpPr>
        <p:spPr bwMode="auto">
          <a:xfrm>
            <a:off x="680725" y="2593851"/>
            <a:ext cx="875088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995363" eaLnBrk="0" hangingPunct="0">
              <a:lnSpc>
                <a:spcPts val="1500"/>
              </a:lnSpc>
              <a:spcBef>
                <a:spcPts val="110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1pPr>
            <a:lvl2pPr marL="742950" indent="-285750" defTabSz="995363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2pPr>
            <a:lvl3pPr marL="1143000" indent="-228600" defTabSz="995363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3pPr>
            <a:lvl4pPr marL="1600200" indent="-228600" defTabSz="995363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4pPr>
            <a:lvl5pPr marL="2057400" indent="-228600" defTabSz="995363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5pPr>
            <a:lvl6pPr marL="2514600" indent="-228600" defTabSz="995363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6pPr>
            <a:lvl7pPr marL="2971800" indent="-228600" defTabSz="995363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7pPr>
            <a:lvl8pPr marL="3429000" indent="-228600" defTabSz="995363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8pPr>
            <a:lvl9pPr marL="3886200" indent="-228600" defTabSz="995363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>
                <a:srgbClr val="FF4646"/>
              </a:buClr>
            </a:pPr>
            <a:r>
              <a:rPr lang="ru-RU" altLang="ru-RU" sz="2800" dirty="0" err="1">
                <a:solidFill>
                  <a:srgbClr val="FF4646"/>
                </a:solidFill>
                <a:latin typeface="+mj-lt"/>
                <a:ea typeface="+mj-ea"/>
                <a:cs typeface="+mj-cs"/>
              </a:rPr>
              <a:t>Диджитал</a:t>
            </a:r>
            <a:r>
              <a:rPr lang="ru-RU" altLang="ru-RU" sz="2800" dirty="0">
                <a:solidFill>
                  <a:srgbClr val="FF4646"/>
                </a:solidFill>
                <a:latin typeface="+mj-lt"/>
                <a:ea typeface="+mj-ea"/>
                <a:cs typeface="+mj-cs"/>
              </a:rPr>
              <a:t> победил. «Тинькофф» и «Додо пицца» - это прежде всего </a:t>
            </a:r>
            <a:r>
              <a:rPr lang="en-US" altLang="ru-RU" sz="2800" dirty="0">
                <a:solidFill>
                  <a:srgbClr val="FF4646"/>
                </a:solidFill>
                <a:latin typeface="+mj-lt"/>
                <a:ea typeface="+mj-ea"/>
                <a:cs typeface="+mj-cs"/>
              </a:rPr>
              <a:t>IT-</a:t>
            </a:r>
            <a:r>
              <a:rPr lang="ru-RU" altLang="ru-RU" sz="2800" dirty="0">
                <a:solidFill>
                  <a:srgbClr val="FF4646"/>
                </a:solidFill>
                <a:latin typeface="+mj-lt"/>
                <a:ea typeface="+mj-ea"/>
                <a:cs typeface="+mj-cs"/>
              </a:rPr>
              <a:t>компании, а не банк и общепит.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FF4646"/>
              </a:buClr>
            </a:pPr>
            <a:r>
              <a:rPr lang="ru-RU" alt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Думаете это не про вас?</a:t>
            </a:r>
          </a:p>
        </p:txBody>
      </p:sp>
      <p:sp>
        <p:nvSpPr>
          <p:cNvPr id="30726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7578725" y="827088"/>
            <a:ext cx="2447925" cy="287337"/>
          </a:xfrm>
        </p:spPr>
        <p:txBody>
          <a:bodyPr/>
          <a:lstStyle/>
          <a:p>
            <a:pPr>
              <a:lnSpc>
                <a:spcPts val="2100"/>
              </a:lnSpc>
              <a:spcBef>
                <a:spcPct val="0"/>
              </a:spcBef>
            </a:pPr>
            <a:r>
              <a:rPr lang="ru-RU" altLang="ru-RU" sz="1400" dirty="0">
                <a:latin typeface="21 Cent" pitchFamily="50" charset="-52"/>
              </a:rPr>
              <a:t>Михаил Болдырев</a:t>
            </a:r>
          </a:p>
          <a:p>
            <a:pPr>
              <a:lnSpc>
                <a:spcPts val="2100"/>
              </a:lnSpc>
              <a:spcBef>
                <a:spcPct val="0"/>
              </a:spcBef>
            </a:pPr>
            <a:r>
              <a:rPr lang="ru-RU" altLang="ru-RU" sz="1400" dirty="0">
                <a:latin typeface="21 Cent" pitchFamily="50" charset="-52"/>
              </a:rPr>
              <a:t>КСК групп</a:t>
            </a:r>
            <a:endParaRPr lang="en-US" altLang="ru-RU" sz="1400" dirty="0">
              <a:latin typeface="21 Cent" pitchFamily="50" charset="-52"/>
            </a:endParaRPr>
          </a:p>
        </p:txBody>
      </p:sp>
      <p:sp>
        <p:nvSpPr>
          <p:cNvPr id="30727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970213" y="7091363"/>
            <a:ext cx="4679950" cy="144462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altLang="ru-RU" sz="1400" baseline="30000" dirty="0">
                <a:latin typeface="Museo Sans Cyrl 100" pitchFamily="50" charset="-52"/>
              </a:rPr>
              <a:t>Построение </a:t>
            </a:r>
            <a:r>
              <a:rPr lang="en-US" altLang="ru-RU" sz="1400" baseline="30000" dirty="0">
                <a:latin typeface="Museo Sans Cyrl 100" pitchFamily="50" charset="-52"/>
              </a:rPr>
              <a:t>digital-</a:t>
            </a:r>
            <a:r>
              <a:rPr lang="ru-RU" altLang="ru-RU" sz="1400" baseline="30000" dirty="0">
                <a:latin typeface="Museo Sans Cyrl 100" pitchFamily="50" charset="-52"/>
              </a:rPr>
              <a:t>бизнеса</a:t>
            </a:r>
          </a:p>
        </p:txBody>
      </p:sp>
      <p:pic>
        <p:nvPicPr>
          <p:cNvPr id="1028" name="Picture 4" descr="Картинки по запросу банк тинькофф">
            <a:extLst>
              <a:ext uri="{FF2B5EF4-FFF2-40B4-BE49-F238E27FC236}">
                <a16:creationId xmlns:a16="http://schemas.microsoft.com/office/drawing/2014/main" id="{8CADC724-9EB3-4D35-B0C4-117745846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388" y="5079191"/>
            <a:ext cx="2370188" cy="61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додо пицца">
            <a:extLst>
              <a:ext uri="{FF2B5EF4-FFF2-40B4-BE49-F238E27FC236}">
                <a16:creationId xmlns:a16="http://schemas.microsoft.com/office/drawing/2014/main" id="{3DEE8A17-AF01-43C5-930C-C5D85560B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191" y="4706311"/>
            <a:ext cx="2599459" cy="135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www.freepnglogos.com/uploads/black-uber-logo-png-6.png">
            <a:extLst>
              <a:ext uri="{FF2B5EF4-FFF2-40B4-BE49-F238E27FC236}">
                <a16:creationId xmlns:a16="http://schemas.microsoft.com/office/drawing/2014/main" id="{917E7C6A-0346-488F-A71B-57EAD47C7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02" y="5174624"/>
            <a:ext cx="2044476" cy="42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851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8"/>
          <p:cNvSpPr>
            <a:spLocks noGrp="1"/>
          </p:cNvSpPr>
          <p:nvPr>
            <p:ph type="title"/>
          </p:nvPr>
        </p:nvSpPr>
        <p:spPr>
          <a:xfrm>
            <a:off x="665163" y="935038"/>
            <a:ext cx="7200900" cy="647700"/>
          </a:xfrm>
        </p:spPr>
        <p:txBody>
          <a:bodyPr/>
          <a:lstStyle/>
          <a:p>
            <a:r>
              <a:rPr lang="ru-RU" altLang="ru-RU" dirty="0">
                <a:latin typeface="21 Cent" pitchFamily="50" charset="-52"/>
              </a:rPr>
              <a:t>История</a:t>
            </a:r>
          </a:p>
        </p:txBody>
      </p:sp>
      <p:sp>
        <p:nvSpPr>
          <p:cNvPr id="30723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ru-RU" dirty="0">
                <a:latin typeface="Museo Sans Cyrl 100" pitchFamily="50" charset="-52"/>
              </a:rPr>
              <a:t>klondike-studio.ru</a:t>
            </a:r>
          </a:p>
        </p:txBody>
      </p:sp>
      <p:sp>
        <p:nvSpPr>
          <p:cNvPr id="30724" name="Slide Number Placeholder 12"/>
          <p:cNvSpPr>
            <a:spLocks noGrp="1"/>
          </p:cNvSpPr>
          <p:nvPr>
            <p:ph type="sldNum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1500"/>
              </a:lnSpc>
              <a:spcBef>
                <a:spcPts val="110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1pPr>
            <a:lvl2pPr marL="742950" indent="-285750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2pPr>
            <a:lvl3pPr marL="1143000" indent="-228600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3pPr>
            <a:lvl4pPr marL="1600200" indent="-228600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4pPr>
            <a:lvl5pPr marL="2057400" indent="-228600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5pPr>
            <a:lvl6pPr marL="2514600" indent="-228600" defTabSz="993775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6pPr>
            <a:lvl7pPr marL="2971800" indent="-228600" defTabSz="993775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7pPr>
            <a:lvl8pPr marL="3429000" indent="-228600" defTabSz="993775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8pPr>
            <a:lvl9pPr marL="3886200" indent="-228600" defTabSz="993775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877372B3-8D9E-4B4F-B96B-1A2796125613}" type="slidenum">
              <a:rPr lang="en-US" altLang="ru-RU" sz="90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4</a:t>
            </a:fld>
            <a:endParaRPr lang="en-US" altLang="ru-RU" sz="900" dirty="0"/>
          </a:p>
        </p:txBody>
      </p:sp>
      <p:sp>
        <p:nvSpPr>
          <p:cNvPr id="30726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7578725" y="827088"/>
            <a:ext cx="2447925" cy="287337"/>
          </a:xfrm>
        </p:spPr>
        <p:txBody>
          <a:bodyPr/>
          <a:lstStyle/>
          <a:p>
            <a:pPr>
              <a:lnSpc>
                <a:spcPts val="2100"/>
              </a:lnSpc>
              <a:spcBef>
                <a:spcPct val="0"/>
              </a:spcBef>
            </a:pPr>
            <a:r>
              <a:rPr lang="ru-RU" altLang="ru-RU" sz="1400" dirty="0">
                <a:latin typeface="21 Cent" pitchFamily="50" charset="-52"/>
              </a:rPr>
              <a:t>Михаил Болдырев</a:t>
            </a:r>
          </a:p>
          <a:p>
            <a:pPr>
              <a:lnSpc>
                <a:spcPts val="2100"/>
              </a:lnSpc>
              <a:spcBef>
                <a:spcPct val="0"/>
              </a:spcBef>
            </a:pPr>
            <a:r>
              <a:rPr lang="ru-RU" altLang="ru-RU" sz="1400" dirty="0">
                <a:latin typeface="21 Cent" pitchFamily="50" charset="-52"/>
              </a:rPr>
              <a:t>КСК групп</a:t>
            </a:r>
            <a:endParaRPr lang="en-US" altLang="ru-RU" sz="1400" dirty="0">
              <a:latin typeface="21 Cent" pitchFamily="50" charset="-52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C07EE4F1-9F9F-4265-BA16-92062BC70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87" y="2430852"/>
            <a:ext cx="4860875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995363" eaLnBrk="0" hangingPunct="0">
              <a:lnSpc>
                <a:spcPts val="1500"/>
              </a:lnSpc>
              <a:spcBef>
                <a:spcPts val="110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1pPr>
            <a:lvl2pPr marL="742950" indent="-285750" defTabSz="995363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2pPr>
            <a:lvl3pPr marL="1143000" indent="-228600" defTabSz="995363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3pPr>
            <a:lvl4pPr marL="1600200" indent="-228600" defTabSz="995363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4pPr>
            <a:lvl5pPr marL="2057400" indent="-228600" defTabSz="995363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5pPr>
            <a:lvl6pPr marL="2514600" indent="-228600" defTabSz="995363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6pPr>
            <a:lvl7pPr marL="2971800" indent="-228600" defTabSz="995363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7pPr>
            <a:lvl8pPr marL="3429000" indent="-228600" defTabSz="995363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8pPr>
            <a:lvl9pPr marL="3886200" indent="-228600" defTabSz="995363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4646"/>
              </a:buClr>
            </a:pPr>
            <a:r>
              <a:rPr lang="ru-RU" alt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Антон - владелец светотехнического бизнеса </a:t>
            </a:r>
            <a:r>
              <a:rPr lang="en-US" alt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c </a:t>
            </a:r>
            <a:r>
              <a:rPr lang="ru-RU" alt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оборотом более 1 </a:t>
            </a:r>
            <a:r>
              <a:rPr lang="ru-RU" altLang="ru-RU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млрд.руб</a:t>
            </a:r>
            <a:r>
              <a:rPr lang="ru-RU" alt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4646"/>
              </a:buClr>
            </a:pPr>
            <a:r>
              <a:rPr lang="ru-RU" alt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Из-за тотальной загрузки незаметно набрал лишний вес.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4646"/>
              </a:buClr>
            </a:pPr>
            <a:r>
              <a:rPr lang="ru-RU" alt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Решил занялся доработкой бытовых приборов, чтобы они стали удобнее для жизни.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3111BE-E374-4000-ACD0-751DF4C88B53}"/>
              </a:ext>
            </a:extLst>
          </p:cNvPr>
          <p:cNvSpPr txBox="1">
            <a:spLocks/>
          </p:cNvSpPr>
          <p:nvPr/>
        </p:nvSpPr>
        <p:spPr bwMode="auto">
          <a:xfrm>
            <a:off x="2970213" y="7091363"/>
            <a:ext cx="467995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lnSpc>
                <a:spcPts val="1500"/>
              </a:lnSpc>
              <a:spcBef>
                <a:spcPts val="0"/>
              </a:spcBef>
              <a:spcAft>
                <a:spcPct val="0"/>
              </a:spcAft>
              <a:defRPr sz="900" kern="1200" baseline="0">
                <a:solidFill>
                  <a:srgbClr val="333F48"/>
                </a:solidFill>
                <a:latin typeface="Museo Sans Cyrl 100" charset="0"/>
                <a:ea typeface="+mn-ea"/>
                <a:cs typeface="+mn-cs"/>
              </a:defRPr>
            </a:lvl1pPr>
            <a:lvl2pPr marL="503238" algn="l" defTabSz="1006475" rtl="0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 kern="1200">
                <a:solidFill>
                  <a:srgbClr val="333F48"/>
                </a:solidFill>
                <a:latin typeface="Museo Sans Cyrl 100" charset="0"/>
                <a:ea typeface="+mn-ea"/>
                <a:cs typeface="+mn-cs"/>
              </a:defRPr>
            </a:lvl2pPr>
            <a:lvl3pPr marL="1006475" algn="l" defTabSz="1006475" rtl="0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 kern="1200">
                <a:solidFill>
                  <a:srgbClr val="333F48"/>
                </a:solidFill>
                <a:latin typeface="Museo Sans Cyrl 100" charset="0"/>
                <a:ea typeface="+mn-ea"/>
                <a:cs typeface="+mn-cs"/>
              </a:defRPr>
            </a:lvl3pPr>
            <a:lvl4pPr marL="1511300" algn="l" defTabSz="1006475" rtl="0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 kern="1200">
                <a:solidFill>
                  <a:srgbClr val="333F48"/>
                </a:solidFill>
                <a:latin typeface="Museo Sans Cyrl 100" charset="0"/>
                <a:ea typeface="+mn-ea"/>
                <a:cs typeface="+mn-cs"/>
              </a:defRPr>
            </a:lvl4pPr>
            <a:lvl5pPr marL="2014538" algn="l" defTabSz="1006475" rtl="0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 kern="1200">
                <a:solidFill>
                  <a:srgbClr val="333F48"/>
                </a:solidFill>
                <a:latin typeface="Museo Sans Cyrl 100" charset="0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400" baseline="30000" dirty="0">
                <a:latin typeface="Museo Sans Cyrl 100" pitchFamily="50" charset="-52"/>
              </a:rPr>
              <a:t>Построение </a:t>
            </a:r>
            <a:r>
              <a:rPr lang="en-US" altLang="ru-RU" sz="1400" baseline="30000" dirty="0">
                <a:latin typeface="Museo Sans Cyrl 100" pitchFamily="50" charset="-52"/>
              </a:rPr>
              <a:t>digital-</a:t>
            </a:r>
            <a:r>
              <a:rPr lang="ru-RU" altLang="ru-RU" sz="1400" baseline="30000" dirty="0">
                <a:latin typeface="Museo Sans Cyrl 100" pitchFamily="50" charset="-52"/>
              </a:rPr>
              <a:t>бизнеса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8B0234-B986-421E-AC15-0F29D8945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63" y="2132377"/>
            <a:ext cx="4262671" cy="395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66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8"/>
          <p:cNvSpPr>
            <a:spLocks noGrp="1"/>
          </p:cNvSpPr>
          <p:nvPr>
            <p:ph type="title"/>
          </p:nvPr>
        </p:nvSpPr>
        <p:spPr>
          <a:xfrm>
            <a:off x="665163" y="935038"/>
            <a:ext cx="7200900" cy="647700"/>
          </a:xfrm>
        </p:spPr>
        <p:txBody>
          <a:bodyPr/>
          <a:lstStyle/>
          <a:p>
            <a:r>
              <a:rPr lang="ru-RU" altLang="ru-RU" dirty="0">
                <a:latin typeface="21 Cent" pitchFamily="50" charset="-52"/>
              </a:rPr>
              <a:t>Новый цифровой бизнес</a:t>
            </a:r>
          </a:p>
        </p:txBody>
      </p:sp>
      <p:sp>
        <p:nvSpPr>
          <p:cNvPr id="30723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ru-RU" dirty="0">
                <a:latin typeface="Museo Sans Cyrl 100" pitchFamily="50" charset="-52"/>
              </a:rPr>
              <a:t>klondike-studio.ru</a:t>
            </a:r>
          </a:p>
        </p:txBody>
      </p:sp>
      <p:sp>
        <p:nvSpPr>
          <p:cNvPr id="30724" name="Slide Number Placeholder 12"/>
          <p:cNvSpPr>
            <a:spLocks noGrp="1"/>
          </p:cNvSpPr>
          <p:nvPr>
            <p:ph type="sldNum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1500"/>
              </a:lnSpc>
              <a:spcBef>
                <a:spcPts val="110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1pPr>
            <a:lvl2pPr marL="742950" indent="-285750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2pPr>
            <a:lvl3pPr marL="1143000" indent="-228600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3pPr>
            <a:lvl4pPr marL="1600200" indent="-228600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4pPr>
            <a:lvl5pPr marL="2057400" indent="-228600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5pPr>
            <a:lvl6pPr marL="2514600" indent="-228600" defTabSz="993775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6pPr>
            <a:lvl7pPr marL="2971800" indent="-228600" defTabSz="993775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7pPr>
            <a:lvl8pPr marL="3429000" indent="-228600" defTabSz="993775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8pPr>
            <a:lvl9pPr marL="3886200" indent="-228600" defTabSz="993775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877372B3-8D9E-4B4F-B96B-1A2796125613}" type="slidenum">
              <a:rPr lang="en-US" altLang="ru-RU" sz="90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5</a:t>
            </a:fld>
            <a:endParaRPr lang="en-US" altLang="ru-RU" sz="900" dirty="0"/>
          </a:p>
        </p:txBody>
      </p:sp>
      <p:sp>
        <p:nvSpPr>
          <p:cNvPr id="30726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7578725" y="827088"/>
            <a:ext cx="2447925" cy="287337"/>
          </a:xfrm>
        </p:spPr>
        <p:txBody>
          <a:bodyPr/>
          <a:lstStyle/>
          <a:p>
            <a:pPr>
              <a:lnSpc>
                <a:spcPts val="2100"/>
              </a:lnSpc>
              <a:spcBef>
                <a:spcPct val="0"/>
              </a:spcBef>
            </a:pPr>
            <a:r>
              <a:rPr lang="ru-RU" altLang="ru-RU" sz="1400" dirty="0">
                <a:latin typeface="21 Cent" pitchFamily="50" charset="-52"/>
              </a:rPr>
              <a:t>Михаил Болдырев</a:t>
            </a:r>
          </a:p>
          <a:p>
            <a:pPr>
              <a:lnSpc>
                <a:spcPts val="2100"/>
              </a:lnSpc>
              <a:spcBef>
                <a:spcPct val="0"/>
              </a:spcBef>
            </a:pPr>
            <a:r>
              <a:rPr lang="ru-RU" altLang="ru-RU" sz="1400" dirty="0">
                <a:latin typeface="21 Cent" pitchFamily="50" charset="-52"/>
              </a:rPr>
              <a:t>КСК групп</a:t>
            </a:r>
            <a:endParaRPr lang="en-US" altLang="ru-RU" sz="1400" dirty="0">
              <a:latin typeface="21 Cent" pitchFamily="50" charset="-52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C07EE4F1-9F9F-4265-BA16-92062BC70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3" y="2269889"/>
            <a:ext cx="4392711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995363" eaLnBrk="0" hangingPunct="0">
              <a:lnSpc>
                <a:spcPts val="1500"/>
              </a:lnSpc>
              <a:spcBef>
                <a:spcPts val="110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1pPr>
            <a:lvl2pPr marL="742950" indent="-285750" defTabSz="995363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2pPr>
            <a:lvl3pPr marL="1143000" indent="-228600" defTabSz="995363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3pPr>
            <a:lvl4pPr marL="1600200" indent="-228600" defTabSz="995363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4pPr>
            <a:lvl5pPr marL="2057400" indent="-228600" defTabSz="995363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5pPr>
            <a:lvl6pPr marL="2514600" indent="-228600" defTabSz="995363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6pPr>
            <a:lvl7pPr marL="2971800" indent="-228600" defTabSz="995363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7pPr>
            <a:lvl8pPr marL="3429000" indent="-228600" defTabSz="995363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8pPr>
            <a:lvl9pPr marL="3886200" indent="-228600" defTabSz="995363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4646"/>
              </a:buClr>
            </a:pPr>
            <a:r>
              <a:rPr lang="ru-RU" alt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Мобильные блендеры TAKE IT </a:t>
            </a:r>
            <a:r>
              <a:rPr lang="ru-RU" altLang="ru-RU" sz="2800" dirty="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</a:t>
            </a:r>
            <a:r>
              <a:rPr lang="ru-RU" alt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 с ними легко пить свежие смузи в любом месте и в любое время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4646"/>
              </a:buClr>
            </a:pPr>
            <a:endParaRPr lang="ru-RU" altLang="ru-RU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4646"/>
              </a:buClr>
            </a:pPr>
            <a:r>
              <a:rPr lang="ru-RU" alt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Продукция произведена в Китае и едет в Москву на сумму более </a:t>
            </a:r>
            <a:r>
              <a:rPr lang="ru-RU" altLang="ru-RU" sz="2800" dirty="0">
                <a:solidFill>
                  <a:srgbClr val="FF0000"/>
                </a:solidFill>
                <a:latin typeface="Calibri" panose="020F0502020204030204" pitchFamily="34" charset="0"/>
              </a:rPr>
              <a:t>30 </a:t>
            </a:r>
            <a:r>
              <a:rPr lang="ru-RU" altLang="ru-RU" sz="2800" dirty="0" err="1">
                <a:solidFill>
                  <a:srgbClr val="FF0000"/>
                </a:solidFill>
                <a:latin typeface="Calibri" panose="020F0502020204030204" pitchFamily="34" charset="0"/>
              </a:rPr>
              <a:t>млн.руб</a:t>
            </a:r>
            <a:r>
              <a:rPr lang="ru-RU" altLang="ru-RU" sz="2800" dirty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B15CBEF-A997-4296-83AC-9240878AD1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70213" y="7091363"/>
            <a:ext cx="4679950" cy="144462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altLang="ru-RU" sz="1400" baseline="30000" dirty="0">
                <a:latin typeface="Museo Sans Cyrl 100" pitchFamily="50" charset="-52"/>
              </a:rPr>
              <a:t>Построение </a:t>
            </a:r>
            <a:r>
              <a:rPr lang="en-US" altLang="ru-RU" sz="1400" baseline="30000" dirty="0">
                <a:latin typeface="Museo Sans Cyrl 100" pitchFamily="50" charset="-52"/>
              </a:rPr>
              <a:t>digital-</a:t>
            </a:r>
            <a:r>
              <a:rPr lang="ru-RU" altLang="ru-RU" sz="1400" baseline="30000" dirty="0">
                <a:latin typeface="Museo Sans Cyrl 100" pitchFamily="50" charset="-52"/>
              </a:rPr>
              <a:t>бизнеса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28391E-13C7-4CE0-9121-001F2A9DD5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42" t="6639" r="7843" b="5419"/>
          <a:stretch/>
        </p:blipFill>
        <p:spPr>
          <a:xfrm>
            <a:off x="5488070" y="1678419"/>
            <a:ext cx="4538580" cy="501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96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8"/>
          <p:cNvSpPr>
            <a:spLocks noGrp="1"/>
          </p:cNvSpPr>
          <p:nvPr>
            <p:ph type="title"/>
          </p:nvPr>
        </p:nvSpPr>
        <p:spPr>
          <a:xfrm>
            <a:off x="665163" y="935038"/>
            <a:ext cx="7200900" cy="647700"/>
          </a:xfrm>
        </p:spPr>
        <p:txBody>
          <a:bodyPr/>
          <a:lstStyle/>
          <a:p>
            <a:r>
              <a:rPr lang="ru-RU" altLang="ru-RU" dirty="0">
                <a:latin typeface="21 Cent" pitchFamily="50" charset="-52"/>
              </a:rPr>
              <a:t>Проблема</a:t>
            </a:r>
          </a:p>
        </p:txBody>
      </p:sp>
      <p:sp>
        <p:nvSpPr>
          <p:cNvPr id="30723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ru-RU" dirty="0">
                <a:latin typeface="Museo Sans Cyrl 100" pitchFamily="50" charset="-52"/>
              </a:rPr>
              <a:t>klondike-studio.ru</a:t>
            </a:r>
          </a:p>
        </p:txBody>
      </p:sp>
      <p:sp>
        <p:nvSpPr>
          <p:cNvPr id="30724" name="Slide Number Placeholder 12"/>
          <p:cNvSpPr>
            <a:spLocks noGrp="1"/>
          </p:cNvSpPr>
          <p:nvPr>
            <p:ph type="sldNum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1500"/>
              </a:lnSpc>
              <a:spcBef>
                <a:spcPts val="110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1pPr>
            <a:lvl2pPr marL="742950" indent="-285750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2pPr>
            <a:lvl3pPr marL="1143000" indent="-228600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3pPr>
            <a:lvl4pPr marL="1600200" indent="-228600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4pPr>
            <a:lvl5pPr marL="2057400" indent="-228600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5pPr>
            <a:lvl6pPr marL="2514600" indent="-228600" defTabSz="993775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6pPr>
            <a:lvl7pPr marL="2971800" indent="-228600" defTabSz="993775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7pPr>
            <a:lvl8pPr marL="3429000" indent="-228600" defTabSz="993775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8pPr>
            <a:lvl9pPr marL="3886200" indent="-228600" defTabSz="993775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877372B3-8D9E-4B4F-B96B-1A2796125613}" type="slidenum">
              <a:rPr lang="en-US" altLang="ru-RU" sz="90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6</a:t>
            </a:fld>
            <a:endParaRPr lang="en-US" altLang="ru-RU" sz="900" dirty="0"/>
          </a:p>
        </p:txBody>
      </p:sp>
      <p:sp>
        <p:nvSpPr>
          <p:cNvPr id="30726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7578725" y="827088"/>
            <a:ext cx="2447925" cy="287337"/>
          </a:xfrm>
        </p:spPr>
        <p:txBody>
          <a:bodyPr/>
          <a:lstStyle/>
          <a:p>
            <a:pPr>
              <a:lnSpc>
                <a:spcPts val="2100"/>
              </a:lnSpc>
              <a:spcBef>
                <a:spcPct val="0"/>
              </a:spcBef>
            </a:pPr>
            <a:r>
              <a:rPr lang="ru-RU" altLang="ru-RU" sz="1400" dirty="0">
                <a:latin typeface="21 Cent" pitchFamily="50" charset="-52"/>
              </a:rPr>
              <a:t>Михаил Болдырев</a:t>
            </a:r>
          </a:p>
          <a:p>
            <a:pPr>
              <a:lnSpc>
                <a:spcPts val="2100"/>
              </a:lnSpc>
              <a:spcBef>
                <a:spcPct val="0"/>
              </a:spcBef>
            </a:pPr>
            <a:r>
              <a:rPr lang="ru-RU" altLang="ru-RU" sz="1400" dirty="0">
                <a:latin typeface="21 Cent" pitchFamily="50" charset="-52"/>
              </a:rPr>
              <a:t>КСК групп</a:t>
            </a:r>
            <a:endParaRPr lang="en-US" altLang="ru-RU" sz="1400" dirty="0">
              <a:latin typeface="21 Cent" pitchFamily="50" charset="-52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C07EE4F1-9F9F-4265-BA16-92062BC70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3" y="2335828"/>
            <a:ext cx="9361487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995363" eaLnBrk="0" hangingPunct="0">
              <a:lnSpc>
                <a:spcPts val="1500"/>
              </a:lnSpc>
              <a:spcBef>
                <a:spcPts val="110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1pPr>
            <a:lvl2pPr marL="742950" indent="-285750" defTabSz="995363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2pPr>
            <a:lvl3pPr marL="1143000" indent="-228600" defTabSz="995363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3pPr>
            <a:lvl4pPr marL="1600200" indent="-228600" defTabSz="995363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4pPr>
            <a:lvl5pPr marL="2057400" indent="-228600" defTabSz="995363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5pPr>
            <a:lvl6pPr marL="2514600" indent="-228600" defTabSz="995363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6pPr>
            <a:lvl7pPr marL="2971800" indent="-228600" defTabSz="995363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7pPr>
            <a:lvl8pPr marL="3429000" indent="-228600" defTabSz="995363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8pPr>
            <a:lvl9pPr marL="3886200" indent="-228600" defTabSz="995363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4646"/>
              </a:buClr>
            </a:pPr>
            <a:r>
              <a:rPr lang="ru-RU" alt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Что же делать дальше?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4646"/>
              </a:buClr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Обычно возникает мысль: сделать сайт и запустить контекстную рекламу. Но это не сработает. Слишком большой объём.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4646"/>
              </a:buClr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Поставить в розничные сети на полку. Это тоже не сработает. Новый товар, покупатель не поймёт что это такое. Нет спроса.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4646"/>
              </a:buClr>
            </a:pPr>
            <a:endParaRPr lang="ru-RU" altLang="ru-RU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3111BE-E374-4000-ACD0-751DF4C88B53}"/>
              </a:ext>
            </a:extLst>
          </p:cNvPr>
          <p:cNvSpPr txBox="1">
            <a:spLocks/>
          </p:cNvSpPr>
          <p:nvPr/>
        </p:nvSpPr>
        <p:spPr bwMode="auto">
          <a:xfrm>
            <a:off x="2970213" y="7091363"/>
            <a:ext cx="467995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lnSpc>
                <a:spcPts val="1500"/>
              </a:lnSpc>
              <a:spcBef>
                <a:spcPts val="0"/>
              </a:spcBef>
              <a:spcAft>
                <a:spcPct val="0"/>
              </a:spcAft>
              <a:defRPr sz="900" kern="1200" baseline="0">
                <a:solidFill>
                  <a:srgbClr val="333F48"/>
                </a:solidFill>
                <a:latin typeface="Museo Sans Cyrl 100" charset="0"/>
                <a:ea typeface="+mn-ea"/>
                <a:cs typeface="+mn-cs"/>
              </a:defRPr>
            </a:lvl1pPr>
            <a:lvl2pPr marL="503238" algn="l" defTabSz="1006475" rtl="0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 kern="1200">
                <a:solidFill>
                  <a:srgbClr val="333F48"/>
                </a:solidFill>
                <a:latin typeface="Museo Sans Cyrl 100" charset="0"/>
                <a:ea typeface="+mn-ea"/>
                <a:cs typeface="+mn-cs"/>
              </a:defRPr>
            </a:lvl2pPr>
            <a:lvl3pPr marL="1006475" algn="l" defTabSz="1006475" rtl="0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 kern="1200">
                <a:solidFill>
                  <a:srgbClr val="333F48"/>
                </a:solidFill>
                <a:latin typeface="Museo Sans Cyrl 100" charset="0"/>
                <a:ea typeface="+mn-ea"/>
                <a:cs typeface="+mn-cs"/>
              </a:defRPr>
            </a:lvl3pPr>
            <a:lvl4pPr marL="1511300" algn="l" defTabSz="1006475" rtl="0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 kern="1200">
                <a:solidFill>
                  <a:srgbClr val="333F48"/>
                </a:solidFill>
                <a:latin typeface="Museo Sans Cyrl 100" charset="0"/>
                <a:ea typeface="+mn-ea"/>
                <a:cs typeface="+mn-cs"/>
              </a:defRPr>
            </a:lvl4pPr>
            <a:lvl5pPr marL="2014538" algn="l" defTabSz="1006475" rtl="0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 kern="1200">
                <a:solidFill>
                  <a:srgbClr val="333F48"/>
                </a:solidFill>
                <a:latin typeface="Museo Sans Cyrl 100" charset="0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400" baseline="30000" dirty="0">
                <a:latin typeface="Museo Sans Cyrl 100" pitchFamily="50" charset="-52"/>
              </a:rPr>
              <a:t>Построение </a:t>
            </a:r>
            <a:r>
              <a:rPr lang="en-US" altLang="ru-RU" sz="1400" baseline="30000" dirty="0">
                <a:latin typeface="Museo Sans Cyrl 100" pitchFamily="50" charset="-52"/>
              </a:rPr>
              <a:t>digital-</a:t>
            </a:r>
            <a:r>
              <a:rPr lang="ru-RU" altLang="ru-RU" sz="1400" baseline="30000" dirty="0">
                <a:latin typeface="Museo Sans Cyrl 100" pitchFamily="50" charset="-52"/>
              </a:rPr>
              <a:t>бизнеса</a:t>
            </a:r>
          </a:p>
        </p:txBody>
      </p:sp>
    </p:spTree>
    <p:extLst>
      <p:ext uri="{BB962C8B-B14F-4D97-AF65-F5344CB8AC3E}">
        <p14:creationId xmlns:p14="http://schemas.microsoft.com/office/powerpoint/2010/main" val="1317596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8"/>
          <p:cNvSpPr>
            <a:spLocks noGrp="1"/>
          </p:cNvSpPr>
          <p:nvPr>
            <p:ph type="title"/>
          </p:nvPr>
        </p:nvSpPr>
        <p:spPr>
          <a:xfrm>
            <a:off x="665163" y="935038"/>
            <a:ext cx="7200900" cy="647700"/>
          </a:xfrm>
        </p:spPr>
        <p:txBody>
          <a:bodyPr/>
          <a:lstStyle/>
          <a:p>
            <a:r>
              <a:rPr lang="ru-RU" altLang="ru-RU" dirty="0">
                <a:latin typeface="21 Cent" pitchFamily="50" charset="-52"/>
              </a:rPr>
              <a:t>Решение</a:t>
            </a:r>
          </a:p>
        </p:txBody>
      </p:sp>
      <p:sp>
        <p:nvSpPr>
          <p:cNvPr id="30723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ru-RU" dirty="0">
                <a:latin typeface="Museo Sans Cyrl 100" pitchFamily="50" charset="-52"/>
              </a:rPr>
              <a:t>klondike-studio.ru</a:t>
            </a:r>
          </a:p>
        </p:txBody>
      </p:sp>
      <p:sp>
        <p:nvSpPr>
          <p:cNvPr id="30724" name="Slide Number Placeholder 12"/>
          <p:cNvSpPr>
            <a:spLocks noGrp="1"/>
          </p:cNvSpPr>
          <p:nvPr>
            <p:ph type="sldNum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1500"/>
              </a:lnSpc>
              <a:spcBef>
                <a:spcPts val="110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1pPr>
            <a:lvl2pPr marL="742950" indent="-285750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2pPr>
            <a:lvl3pPr marL="1143000" indent="-228600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3pPr>
            <a:lvl4pPr marL="1600200" indent="-228600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4pPr>
            <a:lvl5pPr marL="2057400" indent="-228600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5pPr>
            <a:lvl6pPr marL="2514600" indent="-228600" defTabSz="993775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6pPr>
            <a:lvl7pPr marL="2971800" indent="-228600" defTabSz="993775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7pPr>
            <a:lvl8pPr marL="3429000" indent="-228600" defTabSz="993775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8pPr>
            <a:lvl9pPr marL="3886200" indent="-228600" defTabSz="993775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877372B3-8D9E-4B4F-B96B-1A2796125613}" type="slidenum">
              <a:rPr lang="en-US" altLang="ru-RU" sz="90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7</a:t>
            </a:fld>
            <a:endParaRPr lang="en-US" altLang="ru-RU" sz="900" dirty="0"/>
          </a:p>
        </p:txBody>
      </p:sp>
      <p:sp>
        <p:nvSpPr>
          <p:cNvPr id="30726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7578725" y="827088"/>
            <a:ext cx="2447925" cy="287337"/>
          </a:xfrm>
        </p:spPr>
        <p:txBody>
          <a:bodyPr/>
          <a:lstStyle/>
          <a:p>
            <a:pPr>
              <a:lnSpc>
                <a:spcPts val="2100"/>
              </a:lnSpc>
              <a:spcBef>
                <a:spcPct val="0"/>
              </a:spcBef>
            </a:pPr>
            <a:r>
              <a:rPr lang="ru-RU" altLang="ru-RU" sz="1400" dirty="0">
                <a:latin typeface="21 Cent" pitchFamily="50" charset="-52"/>
              </a:rPr>
              <a:t>Михаил Болдырев</a:t>
            </a:r>
          </a:p>
          <a:p>
            <a:pPr>
              <a:lnSpc>
                <a:spcPts val="2100"/>
              </a:lnSpc>
              <a:spcBef>
                <a:spcPct val="0"/>
              </a:spcBef>
            </a:pPr>
            <a:r>
              <a:rPr lang="ru-RU" altLang="ru-RU" sz="1400" dirty="0">
                <a:latin typeface="21 Cent" pitchFamily="50" charset="-52"/>
              </a:rPr>
              <a:t>КСК групп</a:t>
            </a:r>
            <a:endParaRPr lang="en-US" altLang="ru-RU" sz="1400" dirty="0">
              <a:latin typeface="21 Cent" pitchFamily="50" charset="-52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C07EE4F1-9F9F-4265-BA16-92062BC70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5122" y="2364065"/>
            <a:ext cx="5471373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995363" eaLnBrk="0" hangingPunct="0">
              <a:lnSpc>
                <a:spcPts val="1500"/>
              </a:lnSpc>
              <a:spcBef>
                <a:spcPts val="110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1pPr>
            <a:lvl2pPr marL="742950" indent="-285750" defTabSz="995363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2pPr>
            <a:lvl3pPr marL="1143000" indent="-228600" defTabSz="995363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3pPr>
            <a:lvl4pPr marL="1600200" indent="-228600" defTabSz="995363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4pPr>
            <a:lvl5pPr marL="2057400" indent="-228600" defTabSz="995363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5pPr>
            <a:lvl6pPr marL="2514600" indent="-228600" defTabSz="995363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6pPr>
            <a:lvl7pPr marL="2971800" indent="-228600" defTabSz="995363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7pPr>
            <a:lvl8pPr marL="3429000" indent="-228600" defTabSz="995363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8pPr>
            <a:lvl9pPr marL="3886200" indent="-228600" defTabSz="995363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4646"/>
              </a:buClr>
            </a:pPr>
            <a:r>
              <a:rPr lang="ru-RU" altLang="ru-RU" sz="2800" i="1" dirty="0">
                <a:solidFill>
                  <a:srgbClr val="000000"/>
                </a:solidFill>
                <a:latin typeface="Calibri" panose="020F0502020204030204" pitchFamily="34" charset="0"/>
              </a:rPr>
              <a:t>В маркетинге никто не начинает с вопроса «Чего мы хотим?»</a:t>
            </a:r>
            <a:br>
              <a:rPr lang="ru-RU" altLang="ru-RU" sz="2800" i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altLang="ru-RU" sz="2800" i="1" dirty="0">
                <a:solidFill>
                  <a:srgbClr val="000000"/>
                </a:solidFill>
                <a:latin typeface="Calibri" panose="020F0502020204030204" pitchFamily="34" charset="0"/>
              </a:rPr>
              <a:t>Все начинается с вопросов: «Чего хочет другая сторона?»</a:t>
            </a:r>
          </a:p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4646"/>
              </a:buClr>
            </a:pPr>
            <a:r>
              <a:rPr lang="ru-RU" alt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Питер </a:t>
            </a:r>
            <a:r>
              <a:rPr lang="ru-RU" altLang="ru-RU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Друкер</a:t>
            </a:r>
            <a:endParaRPr lang="ru-RU" altLang="ru-RU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3111BE-E374-4000-ACD0-751DF4C88B53}"/>
              </a:ext>
            </a:extLst>
          </p:cNvPr>
          <p:cNvSpPr txBox="1">
            <a:spLocks/>
          </p:cNvSpPr>
          <p:nvPr/>
        </p:nvSpPr>
        <p:spPr bwMode="auto">
          <a:xfrm>
            <a:off x="2970213" y="7091363"/>
            <a:ext cx="467995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lnSpc>
                <a:spcPts val="1500"/>
              </a:lnSpc>
              <a:spcBef>
                <a:spcPts val="0"/>
              </a:spcBef>
              <a:spcAft>
                <a:spcPct val="0"/>
              </a:spcAft>
              <a:defRPr sz="900" kern="1200" baseline="0">
                <a:solidFill>
                  <a:srgbClr val="333F48"/>
                </a:solidFill>
                <a:latin typeface="Museo Sans Cyrl 100" charset="0"/>
                <a:ea typeface="+mn-ea"/>
                <a:cs typeface="+mn-cs"/>
              </a:defRPr>
            </a:lvl1pPr>
            <a:lvl2pPr marL="503238" algn="l" defTabSz="1006475" rtl="0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 kern="1200">
                <a:solidFill>
                  <a:srgbClr val="333F48"/>
                </a:solidFill>
                <a:latin typeface="Museo Sans Cyrl 100" charset="0"/>
                <a:ea typeface="+mn-ea"/>
                <a:cs typeface="+mn-cs"/>
              </a:defRPr>
            </a:lvl2pPr>
            <a:lvl3pPr marL="1006475" algn="l" defTabSz="1006475" rtl="0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 kern="1200">
                <a:solidFill>
                  <a:srgbClr val="333F48"/>
                </a:solidFill>
                <a:latin typeface="Museo Sans Cyrl 100" charset="0"/>
                <a:ea typeface="+mn-ea"/>
                <a:cs typeface="+mn-cs"/>
              </a:defRPr>
            </a:lvl3pPr>
            <a:lvl4pPr marL="1511300" algn="l" defTabSz="1006475" rtl="0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 kern="1200">
                <a:solidFill>
                  <a:srgbClr val="333F48"/>
                </a:solidFill>
                <a:latin typeface="Museo Sans Cyrl 100" charset="0"/>
                <a:ea typeface="+mn-ea"/>
                <a:cs typeface="+mn-cs"/>
              </a:defRPr>
            </a:lvl4pPr>
            <a:lvl5pPr marL="2014538" algn="l" defTabSz="1006475" rtl="0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 kern="1200">
                <a:solidFill>
                  <a:srgbClr val="333F48"/>
                </a:solidFill>
                <a:latin typeface="Museo Sans Cyrl 100" charset="0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400" baseline="30000" dirty="0">
                <a:latin typeface="Museo Sans Cyrl 100" pitchFamily="50" charset="-52"/>
              </a:rPr>
              <a:t>Построение </a:t>
            </a:r>
            <a:r>
              <a:rPr lang="en-US" altLang="ru-RU" sz="1400" baseline="30000" dirty="0">
                <a:latin typeface="Museo Sans Cyrl 100" pitchFamily="50" charset="-52"/>
              </a:rPr>
              <a:t>digital-</a:t>
            </a:r>
            <a:r>
              <a:rPr lang="ru-RU" altLang="ru-RU" sz="1400" baseline="30000" dirty="0">
                <a:latin typeface="Museo Sans Cyrl 100" pitchFamily="50" charset="-52"/>
              </a:rPr>
              <a:t>бизнеса</a:t>
            </a:r>
          </a:p>
        </p:txBody>
      </p:sp>
      <p:pic>
        <p:nvPicPr>
          <p:cNvPr id="1028" name="Picture 4" descr="ÐÐ°ÑÑÐ¸Ð½ÐºÐ¸ Ð¿Ð¾ Ð·Ð°Ð¿ÑÐ¾ÑÑ Ð¿Ð¸ÑÐµÑ Ð´ÑÑÐºÐµÑ ÑÐ¾ÑÐ¾">
            <a:extLst>
              <a:ext uri="{FF2B5EF4-FFF2-40B4-BE49-F238E27FC236}">
                <a16:creationId xmlns:a16="http://schemas.microsoft.com/office/drawing/2014/main" id="{1FB10790-D04E-4B98-935F-08E7F2708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8" y="2627709"/>
            <a:ext cx="3333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635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8"/>
          <p:cNvSpPr>
            <a:spLocks noGrp="1"/>
          </p:cNvSpPr>
          <p:nvPr>
            <p:ph type="title"/>
          </p:nvPr>
        </p:nvSpPr>
        <p:spPr>
          <a:xfrm>
            <a:off x="665163" y="935038"/>
            <a:ext cx="7200900" cy="647700"/>
          </a:xfrm>
        </p:spPr>
        <p:txBody>
          <a:bodyPr/>
          <a:lstStyle/>
          <a:p>
            <a:r>
              <a:rPr lang="ru-RU" altLang="ru-RU" dirty="0">
                <a:latin typeface="21 Cent" pitchFamily="50" charset="-52"/>
              </a:rPr>
              <a:t>Стратегия</a:t>
            </a:r>
          </a:p>
        </p:txBody>
      </p:sp>
      <p:sp>
        <p:nvSpPr>
          <p:cNvPr id="30723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ru-RU" dirty="0">
                <a:latin typeface="Museo Sans Cyrl 100" pitchFamily="50" charset="-52"/>
              </a:rPr>
              <a:t>klondike-studio.ru</a:t>
            </a:r>
          </a:p>
        </p:txBody>
      </p:sp>
      <p:sp>
        <p:nvSpPr>
          <p:cNvPr id="30724" name="Slide Number Placeholder 12"/>
          <p:cNvSpPr>
            <a:spLocks noGrp="1"/>
          </p:cNvSpPr>
          <p:nvPr>
            <p:ph type="sldNum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1500"/>
              </a:lnSpc>
              <a:spcBef>
                <a:spcPts val="110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1pPr>
            <a:lvl2pPr marL="742950" indent="-285750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2pPr>
            <a:lvl3pPr marL="1143000" indent="-228600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3pPr>
            <a:lvl4pPr marL="1600200" indent="-228600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4pPr>
            <a:lvl5pPr marL="2057400" indent="-228600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5pPr>
            <a:lvl6pPr marL="2514600" indent="-228600" defTabSz="993775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6pPr>
            <a:lvl7pPr marL="2971800" indent="-228600" defTabSz="993775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7pPr>
            <a:lvl8pPr marL="3429000" indent="-228600" defTabSz="993775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8pPr>
            <a:lvl9pPr marL="3886200" indent="-228600" defTabSz="993775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877372B3-8D9E-4B4F-B96B-1A2796125613}" type="slidenum">
              <a:rPr lang="en-US" altLang="ru-RU" sz="90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8</a:t>
            </a:fld>
            <a:endParaRPr lang="en-US" altLang="ru-RU" sz="900" dirty="0"/>
          </a:p>
        </p:txBody>
      </p:sp>
      <p:sp>
        <p:nvSpPr>
          <p:cNvPr id="30726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7578725" y="827088"/>
            <a:ext cx="2447925" cy="287337"/>
          </a:xfrm>
        </p:spPr>
        <p:txBody>
          <a:bodyPr/>
          <a:lstStyle/>
          <a:p>
            <a:pPr>
              <a:lnSpc>
                <a:spcPts val="2100"/>
              </a:lnSpc>
              <a:spcBef>
                <a:spcPct val="0"/>
              </a:spcBef>
            </a:pPr>
            <a:r>
              <a:rPr lang="ru-RU" altLang="ru-RU" sz="1400" dirty="0">
                <a:latin typeface="21 Cent" pitchFamily="50" charset="-52"/>
              </a:rPr>
              <a:t>Михаил Болдырев</a:t>
            </a:r>
          </a:p>
          <a:p>
            <a:pPr>
              <a:lnSpc>
                <a:spcPts val="2100"/>
              </a:lnSpc>
              <a:spcBef>
                <a:spcPct val="0"/>
              </a:spcBef>
            </a:pPr>
            <a:r>
              <a:rPr lang="ru-RU" altLang="ru-RU" sz="1400" dirty="0">
                <a:latin typeface="21 Cent" pitchFamily="50" charset="-52"/>
              </a:rPr>
              <a:t>КСК групп</a:t>
            </a:r>
            <a:endParaRPr lang="en-US" altLang="ru-RU" sz="1400" dirty="0">
              <a:latin typeface="21 Cent" pitchFamily="50" charset="-52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C07EE4F1-9F9F-4265-BA16-92062BC70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21" y="2145188"/>
            <a:ext cx="9361487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995363" eaLnBrk="0" hangingPunct="0">
              <a:lnSpc>
                <a:spcPts val="1500"/>
              </a:lnSpc>
              <a:spcBef>
                <a:spcPts val="110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1pPr>
            <a:lvl2pPr marL="742950" indent="-285750" defTabSz="995363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2pPr>
            <a:lvl3pPr marL="1143000" indent="-228600" defTabSz="995363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3pPr>
            <a:lvl4pPr marL="1600200" indent="-228600" defTabSz="995363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4pPr>
            <a:lvl5pPr marL="2057400" indent="-228600" defTabSz="995363" eaLnBrk="0" hangingPunct="0">
              <a:lnSpc>
                <a:spcPts val="1500"/>
              </a:lnSpc>
              <a:spcBef>
                <a:spcPts val="550"/>
              </a:spcBef>
              <a:defRPr sz="1200">
                <a:solidFill>
                  <a:srgbClr val="333F48"/>
                </a:solidFill>
                <a:latin typeface="Museo Sans Cyrl 100" pitchFamily="50" charset="-52"/>
              </a:defRPr>
            </a:lvl5pPr>
            <a:lvl6pPr marL="2514600" indent="-228600" defTabSz="995363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6pPr>
            <a:lvl7pPr marL="2971800" indent="-228600" defTabSz="995363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7pPr>
            <a:lvl8pPr marL="3429000" indent="-228600" defTabSz="995363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8pPr>
            <a:lvl9pPr marL="3886200" indent="-228600" defTabSz="995363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>
                <a:solidFill>
                  <a:srgbClr val="333F48"/>
                </a:solidFill>
                <a:latin typeface="Museo Sans Cyrl 100" pitchFamily="50" charset="-52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4646"/>
              </a:buClr>
            </a:pPr>
            <a:r>
              <a:rPr lang="ru-RU" alt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План действий:</a:t>
            </a:r>
          </a:p>
          <a:p>
            <a:pPr marL="514350" indent="-514350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4646"/>
              </a:buClr>
              <a:buAutoNum type="arabicPeriod"/>
            </a:pPr>
            <a:r>
              <a:rPr lang="ru-RU" altLang="ru-RU" sz="2800" strike="sngStrike" dirty="0">
                <a:solidFill>
                  <a:srgbClr val="000000"/>
                </a:solidFill>
                <a:latin typeface="Calibri" panose="020F0502020204030204" pitchFamily="34" charset="0"/>
              </a:rPr>
              <a:t>Создание </a:t>
            </a:r>
            <a:r>
              <a:rPr lang="en-US" altLang="ru-RU" sz="2800" strike="sngStrike" dirty="0">
                <a:solidFill>
                  <a:srgbClr val="000000"/>
                </a:solidFill>
                <a:latin typeface="Calibri" panose="020F0502020204030204" pitchFamily="34" charset="0"/>
              </a:rPr>
              <a:t>digital-</a:t>
            </a:r>
            <a:r>
              <a:rPr lang="ru-RU" altLang="ru-RU" sz="2800" strike="sngStrike" dirty="0">
                <a:solidFill>
                  <a:srgbClr val="000000"/>
                </a:solidFill>
                <a:latin typeface="Calibri" panose="020F0502020204030204" pitchFamily="34" charset="0"/>
              </a:rPr>
              <a:t>стратегии </a:t>
            </a:r>
          </a:p>
          <a:p>
            <a:pPr marL="514350" indent="-514350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4646"/>
              </a:buClr>
              <a:buAutoNum type="arabicPeriod"/>
            </a:pPr>
            <a:r>
              <a:rPr lang="ru-RU" altLang="ru-RU" sz="2800" strike="sngStrike" dirty="0">
                <a:solidFill>
                  <a:srgbClr val="000000"/>
                </a:solidFill>
                <a:latin typeface="Calibri" panose="020F0502020204030204" pitchFamily="34" charset="0"/>
              </a:rPr>
              <a:t>Продающий контент и креатив</a:t>
            </a:r>
          </a:p>
          <a:p>
            <a:pPr marL="514350" indent="-514350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4646"/>
              </a:buClr>
              <a:buAutoNum type="arabicPeriod"/>
            </a:pPr>
            <a:r>
              <a:rPr lang="ru-RU" altLang="ru-RU" sz="2800" strike="sngStrike" dirty="0">
                <a:solidFill>
                  <a:srgbClr val="000000"/>
                </a:solidFill>
                <a:latin typeface="Calibri" panose="020F0502020204030204" pitchFamily="34" charset="0"/>
              </a:rPr>
              <a:t>Сайт</a:t>
            </a:r>
          </a:p>
          <a:p>
            <a:pPr marL="514350" indent="-514350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4646"/>
              </a:buClr>
              <a:buAutoNum type="arabicPeriod"/>
            </a:pPr>
            <a:r>
              <a:rPr lang="ru-RU" altLang="ru-RU" sz="2800" strike="sngStrike" dirty="0">
                <a:solidFill>
                  <a:srgbClr val="000000"/>
                </a:solidFill>
                <a:latin typeface="Calibri" panose="020F0502020204030204" pitchFamily="34" charset="0"/>
              </a:rPr>
              <a:t>Все процессы через фулфилмент</a:t>
            </a:r>
          </a:p>
          <a:p>
            <a:pPr marL="514350" indent="-514350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4646"/>
              </a:buClr>
              <a:buAutoNum type="arabicPeriod"/>
            </a:pPr>
            <a:r>
              <a:rPr lang="ru-RU" alt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Маркетинговая кампания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3111BE-E374-4000-ACD0-751DF4C88B53}"/>
              </a:ext>
            </a:extLst>
          </p:cNvPr>
          <p:cNvSpPr txBox="1">
            <a:spLocks/>
          </p:cNvSpPr>
          <p:nvPr/>
        </p:nvSpPr>
        <p:spPr bwMode="auto">
          <a:xfrm>
            <a:off x="2970213" y="7091363"/>
            <a:ext cx="467995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lnSpc>
                <a:spcPts val="1500"/>
              </a:lnSpc>
              <a:spcBef>
                <a:spcPts val="0"/>
              </a:spcBef>
              <a:spcAft>
                <a:spcPct val="0"/>
              </a:spcAft>
              <a:defRPr sz="900" kern="1200" baseline="0">
                <a:solidFill>
                  <a:srgbClr val="333F48"/>
                </a:solidFill>
                <a:latin typeface="Museo Sans Cyrl 100" charset="0"/>
                <a:ea typeface="+mn-ea"/>
                <a:cs typeface="+mn-cs"/>
              </a:defRPr>
            </a:lvl1pPr>
            <a:lvl2pPr marL="503238" algn="l" defTabSz="1006475" rtl="0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 kern="1200">
                <a:solidFill>
                  <a:srgbClr val="333F48"/>
                </a:solidFill>
                <a:latin typeface="Museo Sans Cyrl 100" charset="0"/>
                <a:ea typeface="+mn-ea"/>
                <a:cs typeface="+mn-cs"/>
              </a:defRPr>
            </a:lvl2pPr>
            <a:lvl3pPr marL="1006475" algn="l" defTabSz="1006475" rtl="0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 kern="1200">
                <a:solidFill>
                  <a:srgbClr val="333F48"/>
                </a:solidFill>
                <a:latin typeface="Museo Sans Cyrl 100" charset="0"/>
                <a:ea typeface="+mn-ea"/>
                <a:cs typeface="+mn-cs"/>
              </a:defRPr>
            </a:lvl3pPr>
            <a:lvl4pPr marL="1511300" algn="l" defTabSz="1006475" rtl="0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 kern="1200">
                <a:solidFill>
                  <a:srgbClr val="333F48"/>
                </a:solidFill>
                <a:latin typeface="Museo Sans Cyrl 100" charset="0"/>
                <a:ea typeface="+mn-ea"/>
                <a:cs typeface="+mn-cs"/>
              </a:defRPr>
            </a:lvl4pPr>
            <a:lvl5pPr marL="2014538" algn="l" defTabSz="1006475" rtl="0" eaLnBrk="0" fontAlgn="base" hangingPunct="0">
              <a:lnSpc>
                <a:spcPts val="1500"/>
              </a:lnSpc>
              <a:spcBef>
                <a:spcPts val="550"/>
              </a:spcBef>
              <a:spcAft>
                <a:spcPct val="0"/>
              </a:spcAft>
              <a:defRPr sz="1200" kern="1200">
                <a:solidFill>
                  <a:srgbClr val="333F48"/>
                </a:solidFill>
                <a:latin typeface="Museo Sans Cyrl 100" charset="0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400" baseline="30000" dirty="0">
                <a:latin typeface="Museo Sans Cyrl 100" pitchFamily="50" charset="-52"/>
              </a:rPr>
              <a:t>Построение </a:t>
            </a:r>
            <a:r>
              <a:rPr lang="en-US" altLang="ru-RU" sz="1400" baseline="30000" dirty="0">
                <a:latin typeface="Museo Sans Cyrl 100" pitchFamily="50" charset="-52"/>
              </a:rPr>
              <a:t>digital-</a:t>
            </a:r>
            <a:r>
              <a:rPr lang="ru-RU" altLang="ru-RU" sz="1400" baseline="30000" dirty="0">
                <a:latin typeface="Museo Sans Cyrl 100" pitchFamily="50" charset="-52"/>
              </a:rPr>
              <a:t>бизнеса</a:t>
            </a:r>
          </a:p>
        </p:txBody>
      </p:sp>
      <p:pic>
        <p:nvPicPr>
          <p:cNvPr id="1026" name="Picture 2" descr="ÐÐ°ÑÑÐ¸Ð½ÐºÐ¸ Ð¿Ð¾ Ð·Ð°Ð¿ÑÐ¾ÑÑ Ð·ÐµÐ»ÑÐ½Ð°Ñ Ð³Ð°Ð»Ð¾ÑÐºÐ°">
            <a:extLst>
              <a:ext uri="{FF2B5EF4-FFF2-40B4-BE49-F238E27FC236}">
                <a16:creationId xmlns:a16="http://schemas.microsoft.com/office/drawing/2014/main" id="{ED224662-980F-4BEE-9D07-DF8453C1D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938" y="2539141"/>
            <a:ext cx="670130" cy="67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Ð°ÑÑÐ¸Ð½ÐºÐ¸ Ð¿Ð¾ Ð·Ð°Ð¿ÑÐ¾ÑÑ Ð·ÐµÐ»ÑÐ½Ð°Ñ Ð³Ð°Ð»Ð¾ÑÐºÐ°">
            <a:extLst>
              <a:ext uri="{FF2B5EF4-FFF2-40B4-BE49-F238E27FC236}">
                <a16:creationId xmlns:a16="http://schemas.microsoft.com/office/drawing/2014/main" id="{6B2FDFD8-A3E3-408C-A941-A3395F30B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192" y="3168896"/>
            <a:ext cx="670130" cy="67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ÐÐ°ÑÑÐ¸Ð½ÐºÐ¸ Ð¿Ð¾ Ð·Ð°Ð¿ÑÐ¾ÑÑ Ð·ÐµÐ»ÑÐ½Ð°Ñ Ð³Ð°Ð»Ð¾ÑÐºÐ°">
            <a:extLst>
              <a:ext uri="{FF2B5EF4-FFF2-40B4-BE49-F238E27FC236}">
                <a16:creationId xmlns:a16="http://schemas.microsoft.com/office/drawing/2014/main" id="{64BC904A-C376-49C9-840E-4DDB6F8EA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083" y="3779837"/>
            <a:ext cx="670130" cy="67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ÐÐ°ÑÑÐ¸Ð½ÐºÐ¸ Ð¿Ð¾ Ð·Ð°Ð¿ÑÐ¾ÑÑ Ð·ÐµÐ»ÑÐ½Ð°Ñ Ð³Ð°Ð»Ð¾ÑÐºÐ°">
            <a:extLst>
              <a:ext uri="{FF2B5EF4-FFF2-40B4-BE49-F238E27FC236}">
                <a16:creationId xmlns:a16="http://schemas.microsoft.com/office/drawing/2014/main" id="{8383581E-7E35-476D-9401-F55D6B5D5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04" y="4374149"/>
            <a:ext cx="670130" cy="67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667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31804F2-01BD-483B-8B2D-04FAAF917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18870"/>
            <a:ext cx="10691813" cy="532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909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572</Words>
  <Application>Microsoft Office PowerPoint</Application>
  <PresentationFormat>Произвольный</PresentationFormat>
  <Paragraphs>144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21 Cent</vt:lpstr>
      <vt:lpstr>Arial</vt:lpstr>
      <vt:lpstr>Calibri</vt:lpstr>
      <vt:lpstr>Calibri Light</vt:lpstr>
      <vt:lpstr>Museo Sans Cyrl 100</vt:lpstr>
      <vt:lpstr>Museo Sans Cyrl 700</vt:lpstr>
      <vt:lpstr>Symbol</vt:lpstr>
      <vt:lpstr>Тема Office</vt:lpstr>
      <vt:lpstr>4_Office Theme</vt:lpstr>
      <vt:lpstr>Презентация PowerPoint</vt:lpstr>
      <vt:lpstr>Михаил Болдырев</vt:lpstr>
      <vt:lpstr>Как захватить рынок?</vt:lpstr>
      <vt:lpstr>История</vt:lpstr>
      <vt:lpstr>Новый цифровой бизнес</vt:lpstr>
      <vt:lpstr>Проблема</vt:lpstr>
      <vt:lpstr>Решение</vt:lpstr>
      <vt:lpstr>Стратегия</vt:lpstr>
      <vt:lpstr>Презентация PowerPoint</vt:lpstr>
      <vt:lpstr>Презентация PowerPoint</vt:lpstr>
      <vt:lpstr>Каналы интернет-маркетинга</vt:lpstr>
      <vt:lpstr>ROI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Болдырев</dc:creator>
  <cp:lastModifiedBy>Михаил Болдырев</cp:lastModifiedBy>
  <cp:revision>30</cp:revision>
  <dcterms:created xsi:type="dcterms:W3CDTF">2018-09-11T08:13:23Z</dcterms:created>
  <dcterms:modified xsi:type="dcterms:W3CDTF">2018-11-19T11:07:21Z</dcterms:modified>
</cp:coreProperties>
</file>