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4610" r:id="rId3"/>
    <p:sldMasterId id="2147484630" r:id="rId4"/>
    <p:sldMasterId id="2147484659" r:id="rId5"/>
  </p:sldMasterIdLst>
  <p:notesMasterIdLst>
    <p:notesMasterId r:id="rId50"/>
  </p:notesMasterIdLst>
  <p:sldIdLst>
    <p:sldId id="256" r:id="rId6"/>
    <p:sldId id="362" r:id="rId7"/>
    <p:sldId id="262" r:id="rId8"/>
    <p:sldId id="387" r:id="rId9"/>
    <p:sldId id="264" r:id="rId10"/>
    <p:sldId id="274" r:id="rId11"/>
    <p:sldId id="363" r:id="rId12"/>
    <p:sldId id="352" r:id="rId13"/>
    <p:sldId id="353" r:id="rId14"/>
    <p:sldId id="354" r:id="rId15"/>
    <p:sldId id="355" r:id="rId16"/>
    <p:sldId id="356" r:id="rId17"/>
    <p:sldId id="357" r:id="rId18"/>
    <p:sldId id="373" r:id="rId19"/>
    <p:sldId id="359" r:id="rId20"/>
    <p:sldId id="360" r:id="rId21"/>
    <p:sldId id="361" r:id="rId22"/>
    <p:sldId id="371" r:id="rId23"/>
    <p:sldId id="372" r:id="rId24"/>
    <p:sldId id="283" r:id="rId25"/>
    <p:sldId id="282" r:id="rId26"/>
    <p:sldId id="284" r:id="rId27"/>
    <p:sldId id="286" r:id="rId28"/>
    <p:sldId id="369" r:id="rId29"/>
    <p:sldId id="380" r:id="rId30"/>
    <p:sldId id="291" r:id="rId31"/>
    <p:sldId id="306" r:id="rId32"/>
    <p:sldId id="293" r:id="rId33"/>
    <p:sldId id="307" r:id="rId34"/>
    <p:sldId id="295" r:id="rId35"/>
    <p:sldId id="388" r:id="rId36"/>
    <p:sldId id="389" r:id="rId37"/>
    <p:sldId id="379" r:id="rId38"/>
    <p:sldId id="374" r:id="rId39"/>
    <p:sldId id="375" r:id="rId40"/>
    <p:sldId id="390" r:id="rId41"/>
    <p:sldId id="395" r:id="rId42"/>
    <p:sldId id="394" r:id="rId43"/>
    <p:sldId id="392" r:id="rId44"/>
    <p:sldId id="393" r:id="rId45"/>
    <p:sldId id="391" r:id="rId46"/>
    <p:sldId id="377" r:id="rId47"/>
    <p:sldId id="301" r:id="rId48"/>
    <p:sldId id="397" r:id="rId49"/>
  </p:sldIdLst>
  <p:sldSz cx="9144000" cy="6858000" type="screen4x3"/>
  <p:notesSz cx="6858000" cy="9144000"/>
  <p:defaultTextStyle>
    <a:defPPr>
      <a:defRPr lang="ru-RU"/>
    </a:defPPr>
    <a:lvl1pPr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511175" indent="-319088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1022350" indent="-639763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535113" indent="-958850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2046288" indent="-1279525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C6E"/>
    <a:srgbClr val="777777"/>
    <a:srgbClr val="808080"/>
    <a:srgbClr val="48595B"/>
    <a:srgbClr val="1D83FB"/>
    <a:srgbClr val="1692DF"/>
    <a:srgbClr val="FDCC30"/>
    <a:srgbClr val="000000"/>
    <a:srgbClr val="9CABA9"/>
    <a:srgbClr val="FFB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89892" autoAdjust="0"/>
  </p:normalViewPr>
  <p:slideViewPr>
    <p:cSldViewPr snapToObjects="1" showGuides="1">
      <p:cViewPr>
        <p:scale>
          <a:sx n="90" d="100"/>
          <a:sy n="90" d="100"/>
        </p:scale>
        <p:origin x="-1200" y="-43"/>
      </p:cViewPr>
      <p:guideLst>
        <p:guide orient="horz" pos="478"/>
        <p:guide orient="horz" pos="2194"/>
        <p:guide orient="horz" pos="2415"/>
        <p:guide orient="horz" pos="482"/>
        <p:guide orient="horz" pos="2986"/>
        <p:guide orient="horz" pos="3201"/>
        <p:guide orient="horz" pos="1252"/>
        <p:guide orient="horz" pos="1206"/>
        <p:guide orient="horz" pos="3202"/>
        <p:guide pos="3795"/>
        <p:guide pos="1160"/>
        <p:guide pos="2919"/>
        <p:guide pos="4586"/>
        <p:guide pos="4261"/>
        <p:guide pos="43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122" d="100"/>
          <a:sy n="122" d="100"/>
        </p:scale>
        <p:origin x="-679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akogan\Documents\&#1055;&#1056;&#1045;&#1047;&#1045;&#1053;&#1058;&#1040;&#1062;&#1048;&#1048;%20&#1044;&#1051;&#1071;%20&#1055;&#1056;&#1054;&#1044;&#1040;&#1046;&#1048;\2015%20&#1054;&#1073;&#1097;&#1072;&#1103;%20&#1087;&#1088;&#1077;&#1079;&#1077;&#1085;&#1090;&#1072;&#1094;&#1080;&#1103;%20&#1087;&#1086;%20&#1052;&#1072;&#1088;&#1082;&#1077;&#1090;&#1091;\supportlist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445930474112286"/>
          <c:y val="0.11662748946860371"/>
          <c:w val="0.48033807919983701"/>
          <c:h val="0.9206479851330200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  <a:ln w="25400"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50800">
                <a:solidFill>
                  <a:sysClr val="windowText" lastClr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878BE"/>
              </a:solidFill>
              <a:ln w="50800">
                <a:solidFill>
                  <a:sysClr val="windowText" lastClr="000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50800">
                <a:solidFill>
                  <a:sysClr val="windowText" lastClr="000000"/>
                </a:solidFill>
              </a:ln>
              <a:effectLst/>
            </c:spPr>
          </c:dPt>
          <c:dPt>
            <c:idx val="3"/>
            <c:bubble3D val="0"/>
            <c:spPr>
              <a:noFill/>
              <a:ln w="50800">
                <a:solidFill>
                  <a:sysClr val="windowText" lastClr="000000"/>
                </a:solidFill>
              </a:ln>
              <a:effectLst/>
            </c:spPr>
          </c:dPt>
          <c:dPt>
            <c:idx val="4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Pt>
            <c:idx val="5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Pt>
            <c:idx val="6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Pt>
            <c:idx val="7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Pt>
            <c:idx val="8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Pt>
            <c:idx val="9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Pt>
            <c:idx val="10"/>
            <c:bubble3D val="0"/>
            <c:spPr>
              <a:noFill/>
              <a:ln w="25400">
                <a:solidFill>
                  <a:sysClr val="windowText" lastClr="000000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3664244649774143E-2"/>
                  <c:y val="5.7233039706292184E-2"/>
                </c:manualLayout>
              </c:layout>
              <c:tx>
                <c:rich>
                  <a:bodyPr/>
                  <a:lstStyle/>
                  <a:p>
                    <a:r>
                      <a:rPr lang="en-US" sz="4400" dirty="0" smtClean="0"/>
                      <a:t>57.</a:t>
                    </a:r>
                    <a:r>
                      <a:rPr lang="ru-RU" sz="4400" dirty="0" smtClean="0"/>
                      <a:t>6</a:t>
                    </a:r>
                    <a:r>
                      <a:rPr lang="en-US" sz="4400" dirty="0" smtClean="0"/>
                      <a:t>%</a:t>
                    </a:r>
                    <a:endParaRPr lang="en-US" sz="44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06090291700895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5.4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185196745329733E-2"/>
                  <c:y val="-1.7879544252058822E-2"/>
                </c:manualLayout>
              </c:layout>
              <c:tx>
                <c:rich>
                  <a:bodyPr/>
                  <a:lstStyle/>
                  <a:p>
                    <a:r>
                      <a:rPr lang="en-US" sz="4400" dirty="0" smtClean="0"/>
                      <a:t>3</a:t>
                    </a:r>
                    <a:r>
                      <a:rPr lang="ru-RU" sz="4400" dirty="0" smtClean="0"/>
                      <a:t>6</a:t>
                    </a:r>
                    <a:r>
                      <a:rPr lang="en-US" sz="4400" dirty="0" smtClean="0"/>
                      <a:t>%</a:t>
                    </a:r>
                    <a:endParaRPr lang="en-US" sz="44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Яндекс</c:v>
                </c:pt>
                <c:pt idx="1">
                  <c:v>Mail.ru Group</c:v>
                </c:pt>
                <c:pt idx="2">
                  <c:v>Google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0.57599999999999996</c:v>
                </c:pt>
                <c:pt idx="1">
                  <c:v>5.3999999999999999E-2</c:v>
                </c:pt>
                <c:pt idx="2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C00"/>
            </a:solidFill>
            <a:ln w="508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Лист1!$A$2:$A$4</c:f>
              <c:strCache>
                <c:ptCount val="3"/>
                <c:pt idx="0">
                  <c:v>Яндекс</c:v>
                </c:pt>
                <c:pt idx="1">
                  <c:v>Mail.ru Group</c:v>
                </c:pt>
                <c:pt idx="2">
                  <c:v>Google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3878BE"/>
            </a:solidFill>
            <a:ln w="50800" cmpd="sng">
              <a:solidFill>
                <a:schemeClr val="dk1"/>
              </a:solidFill>
              <a:miter lim="800000"/>
            </a:ln>
            <a:effectLst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Лист1!$A$2:$A$4</c:f>
              <c:strCache>
                <c:ptCount val="3"/>
                <c:pt idx="0">
                  <c:v>Яндекс</c:v>
                </c:pt>
                <c:pt idx="1">
                  <c:v>Mail.ru Group</c:v>
                </c:pt>
                <c:pt idx="2">
                  <c:v>Google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228451166450621"/>
          <c:y val="0.27777832501532301"/>
          <c:w val="0.31663539660382434"/>
          <c:h val="0.33267872778215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0">
      <a:solidFill>
        <a:sysClr val="window" lastClr="FFFFFF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596808500917927"/>
          <c:y val="2.5634843128338997E-2"/>
          <c:w val="0.50403191499082067"/>
          <c:h val="0.938281500304425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Лист4!$B$1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CC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Лист4!$A$2:$A$9</c:f>
              <c:strCache>
                <c:ptCount val="8"/>
                <c:pt idx="0">
                  <c:v>Другое</c:v>
                </c:pt>
                <c:pt idx="1">
                  <c:v>Выбираете / ищете обычный магазин для покупки оффлайн</c:v>
                </c:pt>
                <c:pt idx="2">
                  <c:v>Ищете отзывы покупателей об определенном Интернет-магазине</c:v>
                </c:pt>
                <c:pt idx="3">
                  <c:v>Выбираете Интернет-магазин для покупки</c:v>
                </c:pt>
                <c:pt idx="4">
                  <c:v>Выбираете товар в категории для покупки (по характеристикам, сравниваете товары)</c:v>
                </c:pt>
                <c:pt idx="5">
                  <c:v>Ищете точное описание товара (характеристики, фотографии)</c:v>
                </c:pt>
                <c:pt idx="6">
                  <c:v>Ищете отзывы покупателей об определенном товаре</c:v>
                </c:pt>
                <c:pt idx="7">
                  <c:v>Выясняете примерную стоимость товара</c:v>
                </c:pt>
              </c:strCache>
            </c:strRef>
          </c:cat>
          <c:val>
            <c:numRef>
              <c:f>Лист4!$B$2:$B$9</c:f>
              <c:numCache>
                <c:formatCode>General</c:formatCode>
                <c:ptCount val="8"/>
                <c:pt idx="0">
                  <c:v>1.2999999999999999E-2</c:v>
                </c:pt>
                <c:pt idx="1">
                  <c:v>0.18099999999999999</c:v>
                </c:pt>
                <c:pt idx="2">
                  <c:v>0.38600000000000001</c:v>
                </c:pt>
                <c:pt idx="3">
                  <c:v>0.44400000000000001</c:v>
                </c:pt>
                <c:pt idx="4">
                  <c:v>0.44800000000000001</c:v>
                </c:pt>
                <c:pt idx="5">
                  <c:v>0.55300000000000005</c:v>
                </c:pt>
                <c:pt idx="6">
                  <c:v>0.65400000000000003</c:v>
                </c:pt>
                <c:pt idx="7">
                  <c:v>0.70699999999999996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0"/>
        <c:axId val="84685568"/>
        <c:axId val="8829004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Лист4!$C$1</c15:sqref>
                        </c15:formulaRef>
                      </c:ext>
                    </c:extLst>
                    <c:strCache>
                      <c:ptCount val="1"/>
                      <c:pt idx="0">
                        <c:v>2013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tint val="77000"/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tint val="77000"/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tint val="77000"/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numFmt formatCode="0%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Лист4!$A$2:$A$9</c15:sqref>
                        </c15:formulaRef>
                      </c:ext>
                    </c:extLst>
                    <c:strCache>
                      <c:ptCount val="8"/>
                      <c:pt idx="0">
                        <c:v>Другое</c:v>
                      </c:pt>
                      <c:pt idx="1">
                        <c:v>Выбираете / ищете обычный магазин для покупки оффлайн</c:v>
                      </c:pt>
                      <c:pt idx="2">
                        <c:v>Ищете отзывы покупателей об определенном Интернет-магазине</c:v>
                      </c:pt>
                      <c:pt idx="3">
                        <c:v>Выбираете Интернет-магазин для покупки</c:v>
                      </c:pt>
                      <c:pt idx="4">
                        <c:v>Выбираете товар в категории для покупки (по характеристикам, сравниваете товары)</c:v>
                      </c:pt>
                      <c:pt idx="5">
                        <c:v>Ищете точное описание товара (характеристики, фотографии)</c:v>
                      </c:pt>
                      <c:pt idx="6">
                        <c:v>Ищете отзывы покупателей об определенном товаре</c:v>
                      </c:pt>
                      <c:pt idx="7">
                        <c:v>Выясняете примерную стоимость товара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Лист4!$C$2:$C$9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1.2999999999999999E-2</c:v>
                      </c:pt>
                      <c:pt idx="1">
                        <c:v>0.20100000000000001</c:v>
                      </c:pt>
                      <c:pt idx="2">
                        <c:v>0.42299999999999999</c:v>
                      </c:pt>
                      <c:pt idx="3">
                        <c:v>0.44900000000000001</c:v>
                      </c:pt>
                      <c:pt idx="4">
                        <c:v>0.51900000000000002</c:v>
                      </c:pt>
                      <c:pt idx="5">
                        <c:v>0.59299999999999997</c:v>
                      </c:pt>
                      <c:pt idx="6">
                        <c:v>0.69199999999999995</c:v>
                      </c:pt>
                      <c:pt idx="7">
                        <c:v>0.73899999999999999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8468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90048"/>
        <c:crosses val="autoZero"/>
        <c:auto val="1"/>
        <c:lblAlgn val="ctr"/>
        <c:lblOffset val="100"/>
        <c:noMultiLvlLbl val="0"/>
      </c:catAx>
      <c:valAx>
        <c:axId val="88290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68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6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9261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9261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0B9E02A-D437-B844-829C-AD35FF60769C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9261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9261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98F682-D122-584C-B13B-8AF63B14A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2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90500" rtl="0" fontAlgn="base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190500" algn="l" defTabSz="190500" rtl="0" fontAlgn="base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+mn-cs"/>
      </a:defRPr>
    </a:lvl2pPr>
    <a:lvl3pPr marL="382588" algn="l" defTabSz="190500" rtl="0" fontAlgn="base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+mn-cs"/>
      </a:defRPr>
    </a:lvl3pPr>
    <a:lvl4pPr marL="574675" algn="l" defTabSz="190500" rtl="0" fontAlgn="base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+mn-cs"/>
      </a:defRPr>
    </a:lvl4pPr>
    <a:lvl5pPr marL="766763" algn="l" defTabSz="190500" rtl="0" fontAlgn="base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+mn-cs"/>
      </a:defRPr>
    </a:lvl5pPr>
    <a:lvl6pPr marL="959722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1667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3611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5555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ews.ru/news/top/index.shtml?2015/05/29/596058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.yandex.ru/catalog/54432?hid=7877999&amp;track=menu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arket.yandex.ru/catalog/54421?hid=90764&amp;track=menu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1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Заменить скриншот,</a:t>
            </a:r>
            <a:r>
              <a:rPr lang="ru-RU" baseline="0" dirty="0" smtClean="0"/>
              <a:t> убрать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5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Прямые покупки в изученных магазинах совершали в основном постоянные пользователи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Яндекс.Маркета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доля новичков составила 12%. В течение месяца 86% покупателей вернулись на сервис и сделали новые прямые заказы.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клиентов изученных магазинов, совершивших прямую покупку на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Яндекс.Маркете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61% составляют мужчины, 39% — женщины. Причем мужчины в возрасте 25-34 лет — это около половины всех, кто заказывает с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Яндекс.Маркета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напрямую. Примерно такое же распределение характерно и для всей аудитории сервиса. Совпадение с общими тенденциями на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Яндекс.Маркете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наблюдается также и по другим показателям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Подробнее: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://www.cnews.ru/news/top/index.shtml?2015/05/29/596058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6D647-7494-4BA9-B4E7-118C088297F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60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905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78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тестовом режиме скидки запустились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Маркете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весной прошлого года — в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Гардеробе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Детских товарах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Эти первые размещения показали, что предложения со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скидочными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ярлычками пользуются большим интересом у покупателей: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кликабельность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некоторых товарных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оферов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выросла очень заметно — на 40%.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любые магазины могут передавать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Маркету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скидки на любые свои товары. Для этого достаточно указать прежнюю цену товара в специальном поле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oldprice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прайс-листе — система сама рассчитает размер скидки и добавит её к товарному предложению.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6D647-7494-4BA9-B4E7-118C088297F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2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7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98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5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Каждый</a:t>
            </a:r>
            <a:r>
              <a:rPr lang="ru-RU" baseline="0" dirty="0" smtClean="0"/>
              <a:t> из этапов важен, так как в зависимости от того, насколько внимательно Вы отнесетесь к каждому из них, потому что именно от </a:t>
            </a:r>
            <a:r>
              <a:rPr lang="ru-RU" baseline="0" dirty="0" err="1" smtClean="0"/>
              <a:t>эктого</a:t>
            </a:r>
            <a:r>
              <a:rPr lang="ru-RU" baseline="0" dirty="0" smtClean="0"/>
              <a:t> зависти - купит или 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5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60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73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1905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Если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пользователь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не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совершил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целевое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действие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при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первом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взаимодействии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с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нашим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ресурсом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это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отличный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способ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наопмнть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ему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о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нас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.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Показать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индивидуальное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 </a:t>
            </a:r>
            <a:r>
              <a:rPr kumimoji="1" lang="en-US" sz="5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сообщение</a:t>
            </a:r>
            <a:r>
              <a:rPr kumimoji="1" lang="en-US" sz="5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.</a:t>
            </a:r>
            <a:endParaRPr kumimoji="1" lang="ru-RU" sz="5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Arial" charset="0"/>
            </a:endParaRPr>
          </a:p>
          <a:p>
            <a:r>
              <a:rPr kumimoji="1" lang="ru-RU" sz="8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" charset="0"/>
              </a:rPr>
              <a:t> </a:t>
            </a:r>
            <a:endParaRPr kumimoji="1" lang="ru-RU" sz="8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Arial" charset="0"/>
            </a:endParaRPr>
          </a:p>
          <a:p>
            <a:pPr defTabSz="914400"/>
            <a:endParaRPr lang="ru-RU" dirty="0">
              <a:latin typeface="Calibri" charset="0"/>
            </a:endParaRPr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12192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defTabSz="12192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defTabSz="12192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defTabSz="12192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E01C6A90-EDD0-BC47-A4F3-B414C9AD2C94}" type="slidenum">
              <a:rPr kumimoji="0" lang="ru-RU" sz="1200">
                <a:cs typeface="Arial" charset="0"/>
              </a:rPr>
              <a:pPr/>
              <a:t>31</a:t>
            </a:fld>
            <a:endParaRPr kumimoji="0" lang="ru-RU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347E-0EEE-4893-9340-1B38EAB075D5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9106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Кроме различных</a:t>
            </a:r>
            <a:r>
              <a:rPr lang="ru-RU" baseline="0" dirty="0" smtClean="0"/>
              <a:t> видов управления рекламой у нас есть множество инструментов, которое позволит нарезать аудиторию на сколь угодно маленькие сегменты, подходящие именно под ваши задачи. Но к этому нужно подходить очень осторожно, так как мы неоднократно сталкивались с тем, что рекламодатель, в погоне за тем единственным пользователем, который по его мнению совершит 100% конверсию терял огромное количество потенциальных клиентов</a:t>
            </a:r>
          </a:p>
          <a:p>
            <a:r>
              <a:rPr lang="ru-RU" baseline="0" dirty="0" smtClean="0"/>
              <a:t>Например,  в </a:t>
            </a:r>
            <a:r>
              <a:rPr lang="ru-RU" baseline="0" dirty="0" err="1" smtClean="0"/>
              <a:t>директе</a:t>
            </a:r>
            <a:r>
              <a:rPr lang="ru-RU" baseline="0" dirty="0" smtClean="0"/>
              <a:t> можно выделить определенную </a:t>
            </a:r>
            <a:r>
              <a:rPr lang="ru-RU" baseline="0" dirty="0" err="1" smtClean="0"/>
              <a:t>соцдем</a:t>
            </a:r>
            <a:r>
              <a:rPr lang="ru-RU" baseline="0" dirty="0" smtClean="0"/>
              <a:t> группу для показа рекламы именно ей. То есть в базе – реклама покажется всем пользователям, но как только система увидит человека, подходящего под эту корректировку – в данном случае мужчина 35 лет и старше, его исходная ставка будет увеличена, что позволит с большей вероятностью выиграть аукцион и показаться ему. Но здесь тоже надо быть очень и очень аккуратными. Мы проводили тесты, в которых рекламодатели присылали нам желаемый срез аудитории. После настройки мы видели, что указанных пользователей на сайте действительно стало больше. А вот конверсии далеко не всегда росли. То есть не всегда те пользователи, за которыми вы охотитесь – это действительно ваша ЦА.</a:t>
            </a:r>
          </a:p>
          <a:p>
            <a:r>
              <a:rPr lang="ru-RU" baseline="0" dirty="0" smtClean="0"/>
              <a:t>Еще одна корректировка связана с тотальным проникновением мобильных в нашу жизнь. Вы так же можете настроить повышающие или понижающие коэффициенты для тех пользователей, которые зашли на сайт с мобильных устройств.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4347A-67CF-4708-A0AA-83653B7FD0A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66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Довольно часто случается такая ситуация</a:t>
            </a:r>
            <a:r>
              <a:rPr lang="ru-RU" baseline="0" dirty="0" smtClean="0"/>
              <a:t>  - пользователь пришел на сайт, пробыл на нем достаточное количество времени, может быть даже совершил какое то действие. Но покупку так и не сделал. Как же поступить в этом случае? Ведь обидно – на пользователя были потрачены время и силы. У нас есть решение этой задачи – но для него опять же потребуется настроенная Метрика. Необходимо создать условие, для того, что бы определить в каких пользователей вы хотите целится повторно. После этого написать для них специальный текст. Например – пользователь положил товар в корзину, но не купил. </a:t>
            </a:r>
            <a:r>
              <a:rPr lang="ru-RU" baseline="0" dirty="0" err="1" smtClean="0"/>
              <a:t>лИли</a:t>
            </a:r>
            <a:r>
              <a:rPr lang="ru-RU" baseline="0" dirty="0" smtClean="0"/>
              <a:t> не был на сайте 30 дней. Можно рассказать ему, что на составленную корзину появилась скидка. Или что за 30 дней обновился каталог и теперь то он точно найдет то, что не нашел в тот раз. И дальше вы можете запустить рекламу с </a:t>
            </a:r>
            <a:r>
              <a:rPr lang="ru-RU" baseline="0" dirty="0" err="1" smtClean="0"/>
              <a:t>таргетином</a:t>
            </a:r>
            <a:r>
              <a:rPr lang="ru-RU" baseline="0" dirty="0" smtClean="0"/>
              <a:t> на таких пользователей. А если они особенно ценны, то еще и повышающий </a:t>
            </a:r>
            <a:r>
              <a:rPr lang="ru-RU" baseline="0" dirty="0" err="1" smtClean="0"/>
              <a:t>коэфициент</a:t>
            </a:r>
            <a:r>
              <a:rPr lang="ru-RU" baseline="0" dirty="0" smtClean="0"/>
              <a:t> добавить для таких пользователей. Что бы он точно увидел ваше объявление.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4347A-67CF-4708-A0AA-83653B7FD0A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6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186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23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Каждая</a:t>
            </a:r>
            <a:r>
              <a:rPr lang="ru-RU" baseline="0" dirty="0" smtClean="0"/>
              <a:t> из причин коммуникации пользователя с </a:t>
            </a:r>
            <a:r>
              <a:rPr lang="ru-RU" baseline="0" dirty="0" err="1" smtClean="0"/>
              <a:t>маркетом</a:t>
            </a:r>
            <a:r>
              <a:rPr lang="ru-RU" baseline="0" dirty="0" smtClean="0"/>
              <a:t> может стать поводом предложить свой товар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9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чего начинается путь пользователя,</a:t>
            </a:r>
            <a:r>
              <a:rPr lang="ru-RU" baseline="0" dirty="0" smtClean="0"/>
              <a:t> который как часть сегодняшней аудитории не знали о </a:t>
            </a:r>
            <a:r>
              <a:rPr lang="ru-RU" baseline="0" dirty="0" err="1" smtClean="0"/>
              <a:t>Маркете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71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63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8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8F682-D122-584C-B13B-8AF63B14AD7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8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378825" y="6311900"/>
            <a:ext cx="357188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708275"/>
            <a:ext cx="31115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9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0263"/>
            <a:ext cx="230981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247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295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34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5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912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265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969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7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771525"/>
            <a:ext cx="2360613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27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795338"/>
            <a:ext cx="23177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985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3438"/>
            <a:ext cx="23002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92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20738"/>
            <a:ext cx="2370138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34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8200"/>
            <a:ext cx="2319338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18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6613"/>
            <a:ext cx="23193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1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25500"/>
            <a:ext cx="23399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982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8200"/>
            <a:ext cx="23193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098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8200"/>
            <a:ext cx="23352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63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8"/>
          <a:stretch>
            <a:fillRect/>
          </a:stretch>
        </p:blipFill>
        <p:spPr bwMode="auto">
          <a:xfrm>
            <a:off x="6413500" y="820738"/>
            <a:ext cx="103822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956800" y="6985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endParaRPr lang="ru-RU" smtClean="0"/>
          </a:p>
        </p:txBody>
      </p:sp>
      <p:pic>
        <p:nvPicPr>
          <p:cNvPr id="8" name="Изображение 7" descr="1000x1000-cube-IMetrics.'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809625"/>
            <a:ext cx="1203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815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838200"/>
            <a:ext cx="23399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402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830263"/>
            <a:ext cx="23193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713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830263"/>
            <a:ext cx="23193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335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 userDrawn="1"/>
        </p:nvSpPr>
        <p:spPr bwMode="auto">
          <a:xfrm>
            <a:off x="-71438" y="2346325"/>
            <a:ext cx="8807451" cy="2703513"/>
          </a:xfrm>
          <a:prstGeom prst="rightArrow">
            <a:avLst>
              <a:gd name="adj1" fmla="val 100000"/>
              <a:gd name="adj2" fmla="val 29018"/>
            </a:avLst>
          </a:prstGeom>
          <a:noFill/>
          <a:ln w="1143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kumimoji="0"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8399463" y="6311900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 baseline="0">
                <a:solidFill>
                  <a:srgbClr val="5A6C6E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5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10467" y="1351757"/>
            <a:ext cx="8325203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302275" indent="-319923">
              <a:spcAft>
                <a:spcPts val="504"/>
              </a:spcAft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sz="2200">
                <a:latin typeface="Arial"/>
                <a:cs typeface="Arial"/>
              </a:defRPr>
            </a:lvl3pPr>
            <a:lvl4pPr marL="332502" indent="-247865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sz="2200">
                <a:latin typeface="Arial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</a:t>
            </a:r>
            <a:r>
              <a:rPr lang="ru-RU" dirty="0" smtClean="0"/>
              <a:t>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</a:t>
            </a:r>
            <a:r>
              <a:rPr lang="ru-RU" dirty="0" smtClean="0"/>
              <a:t>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9010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10466" y="1351757"/>
            <a:ext cx="4058558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4677706" y="1351757"/>
            <a:ext cx="4058558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432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или тез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 rot="5400000">
            <a:off x="4527551" y="1193800"/>
            <a:ext cx="88900" cy="8328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10466" y="1083470"/>
            <a:ext cx="8325798" cy="39306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8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sz="2200">
                <a:latin typeface="Textbook New"/>
              </a:defRPr>
            </a:lvl2pPr>
            <a:lvl3pPr marL="589436" indent="-255939">
              <a:spcBef>
                <a:spcPts val="524"/>
              </a:spcBef>
              <a:buFont typeface="Lucida Grande"/>
              <a:buChar char="–"/>
              <a:defRPr sz="2200">
                <a:latin typeface="Textbook New"/>
              </a:defRPr>
            </a:lvl3pPr>
            <a:lvl4pPr marL="574322" indent="-247865">
              <a:spcBef>
                <a:spcPts val="524"/>
              </a:spcBef>
              <a:buSzPct val="80000"/>
              <a:buFont typeface="+mj-lt"/>
              <a:buAutoNum type="arabicPeriod"/>
              <a:defRPr sz="2200">
                <a:latin typeface="Textbook New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0"/>
          </p:nvPr>
        </p:nvSpPr>
        <p:spPr>
          <a:xfrm>
            <a:off x="6092231" y="5596733"/>
            <a:ext cx="2643438" cy="714375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l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667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 rot="5400000">
            <a:off x="6656388" y="4232275"/>
            <a:ext cx="88900" cy="4070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70810" y="1351758"/>
            <a:ext cx="4065455" cy="4682331"/>
          </a:xfrm>
          <a:prstGeom prst="rect">
            <a:avLst/>
          </a:prstGeom>
        </p:spPr>
        <p:txBody>
          <a:bodyPr lIns="38389" tIns="19194" rIns="38389" bIns="19194"/>
          <a:lstStyle>
            <a:lvl1pPr marL="0" marR="0" indent="0" algn="l" defTabSz="5118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55687" indent="-319923">
              <a:buSzPct val="150000"/>
              <a:buFontTx/>
              <a:buBlip>
                <a:blip r:embed="rId2"/>
              </a:buBlip>
              <a:defRPr sz="2200">
                <a:latin typeface="Textbook New"/>
              </a:defRPr>
            </a:lvl2pPr>
            <a:lvl3pPr marL="1023200" indent="-255939">
              <a:buFont typeface="Lucida Grande"/>
              <a:buChar char="–"/>
              <a:defRPr sz="2200">
                <a:latin typeface="Textbook New"/>
              </a:defRPr>
            </a:lvl3pPr>
            <a:lvl4pPr marL="1118417" indent="-383889">
              <a:buSzPct val="80000"/>
              <a:buFont typeface="+mj-lt"/>
              <a:buAutoNum type="arabicPeriod"/>
              <a:defRPr sz="2200">
                <a:latin typeface="Textbook New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10466" y="1351757"/>
            <a:ext cx="4058558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3631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 rot="5400000">
            <a:off x="4527551" y="2103437"/>
            <a:ext cx="88900" cy="8328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07736" y="1351758"/>
            <a:ext cx="8328528" cy="4682331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>
              <a:buNone/>
              <a:defRPr sz="2200">
                <a:solidFill>
                  <a:srgbClr val="99A9AB"/>
                </a:solidFill>
                <a:latin typeface="Arial"/>
              </a:defRPr>
            </a:lvl1pPr>
            <a:lvl2pPr marL="755687" indent="-319923">
              <a:buSzPct val="150000"/>
              <a:buFontTx/>
              <a:buBlip>
                <a:blip r:embed="rId2"/>
              </a:buBlip>
              <a:defRPr sz="2200">
                <a:latin typeface="Textbook New"/>
              </a:defRPr>
            </a:lvl2pPr>
            <a:lvl3pPr marL="1023200" indent="-255939">
              <a:buFont typeface="Lucida Grande"/>
              <a:buChar char="–"/>
              <a:defRPr sz="2200">
                <a:latin typeface="Textbook New"/>
              </a:defRPr>
            </a:lvl3pPr>
            <a:lvl4pPr marL="1118417" indent="-383889">
              <a:buSzPct val="80000"/>
              <a:buFont typeface="+mj-lt"/>
              <a:buAutoNum type="arabicPeriod"/>
              <a:defRPr sz="2200">
                <a:latin typeface="Textbook New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7104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11062" y="1351756"/>
            <a:ext cx="8325203" cy="1715294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sz="2200">
                <a:latin typeface="Textbook New"/>
              </a:defRPr>
            </a:lvl2pPr>
            <a:lvl3pPr marL="589436" indent="-255939">
              <a:spcBef>
                <a:spcPts val="524"/>
              </a:spcBef>
              <a:buFont typeface="Lucida Grande"/>
              <a:buChar char="–"/>
              <a:defRPr sz="2200">
                <a:latin typeface="Textbook New"/>
              </a:defRPr>
            </a:lvl3pPr>
            <a:lvl4pPr marL="574322" indent="-247865">
              <a:spcBef>
                <a:spcPts val="524"/>
              </a:spcBef>
              <a:buSzPct val="80000"/>
              <a:buFont typeface="+mj-lt"/>
              <a:buAutoNum type="arabicPeriod"/>
              <a:defRPr sz="2200">
                <a:latin typeface="Textbook New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8" name="Текст 10"/>
          <p:cNvSpPr>
            <a:spLocks noGrp="1"/>
          </p:cNvSpPr>
          <p:nvPr>
            <p:ph type="body" sz="quarter" idx="11"/>
          </p:nvPr>
        </p:nvSpPr>
        <p:spPr>
          <a:xfrm>
            <a:off x="407736" y="3067050"/>
            <a:ext cx="8328528" cy="2967038"/>
          </a:xfrm>
          <a:prstGeom prst="rect">
            <a:avLst/>
          </a:prstGeom>
          <a:noFill/>
          <a:ln w="19050" cmpd="sng">
            <a:solidFill>
              <a:schemeClr val="tx2"/>
            </a:solidFill>
          </a:ln>
        </p:spPr>
        <p:txBody>
          <a:bodyPr vert="horz" lIns="106636" tIns="106636" rIns="106636" bIns="106636"/>
          <a:lstStyle>
            <a:lvl1pPr marL="0" indent="0" algn="l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pPr lvl="0"/>
            <a:r>
              <a:rPr lang="en-US" dirty="0" err="1" smtClean="0">
                <a:sym typeface="Menlo Regular" charset="0"/>
              </a:rPr>
              <a:t>Образец</a:t>
            </a:r>
            <a:r>
              <a:rPr lang="en-US" dirty="0" smtClean="0">
                <a:sym typeface="Menlo Regular" charset="0"/>
              </a:rPr>
              <a:t> </a:t>
            </a:r>
            <a:r>
              <a:rPr lang="en-US" dirty="0" err="1" smtClean="0">
                <a:sym typeface="Menlo Regular" charset="0"/>
              </a:rPr>
              <a:t>текст</a:t>
            </a:r>
            <a:endParaRPr lang="en-US" dirty="0" smtClean="0">
              <a:sym typeface="Menl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7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0263"/>
            <a:ext cx="2319338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2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+ 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329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+ 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1351758"/>
            <a:ext cx="9144000" cy="5506243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19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картинка правый фла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7" y="359167"/>
            <a:ext cx="5482709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092825" y="0"/>
            <a:ext cx="3051175" cy="685800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10467" y="1351757"/>
            <a:ext cx="5479979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1604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картинка левый фла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7" y="359167"/>
            <a:ext cx="8327933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1351758"/>
            <a:ext cx="3047008" cy="4955357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3249388" y="1351758"/>
            <a:ext cx="5486281" cy="4955357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1961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2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8" y="359167"/>
            <a:ext cx="5482709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092825" y="352425"/>
            <a:ext cx="3051175" cy="2714626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4"/>
          </p:nvPr>
        </p:nvSpPr>
        <p:spPr>
          <a:xfrm>
            <a:off x="6092825" y="3615265"/>
            <a:ext cx="3051175" cy="2695842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10466" y="1351757"/>
            <a:ext cx="5479980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3143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рауз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17079"/>
          <a:stretch>
            <a:fillRect/>
          </a:stretch>
        </p:blipFill>
        <p:spPr bwMode="auto">
          <a:xfrm>
            <a:off x="407988" y="1352550"/>
            <a:ext cx="581977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17079"/>
          <a:stretch>
            <a:fillRect/>
          </a:stretch>
        </p:blipFill>
        <p:spPr bwMode="auto">
          <a:xfrm>
            <a:off x="2987675" y="1352550"/>
            <a:ext cx="5748338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407736" y="1770968"/>
            <a:ext cx="8320194" cy="4552157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5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429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брауз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8195" b="17079"/>
          <a:stretch>
            <a:fillRect/>
          </a:stretch>
        </p:blipFill>
        <p:spPr bwMode="auto">
          <a:xfrm>
            <a:off x="4664075" y="1352550"/>
            <a:ext cx="44799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4"/>
          </p:nvPr>
        </p:nvSpPr>
        <p:spPr>
          <a:xfrm>
            <a:off x="4673996" y="1752125"/>
            <a:ext cx="4470004" cy="4558983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10466" y="1351757"/>
            <a:ext cx="4058558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lang="en-US" sz="2200" kern="1200" dirty="0" err="1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9642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38" y="1997075"/>
            <a:ext cx="7075488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2826" y="1997504"/>
            <a:ext cx="2643438" cy="3519728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0"/>
          </p:nvPr>
        </p:nvSpPr>
        <p:spPr>
          <a:xfrm>
            <a:off x="683568" y="2265958"/>
            <a:ext cx="4824536" cy="30352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lang="ru-RU" sz="32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0967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084263"/>
            <a:ext cx="3979862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7"/>
            <a:ext cx="4032112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0" y="1351757"/>
            <a:ext cx="4065455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0"/>
          </p:nvPr>
        </p:nvSpPr>
        <p:spPr>
          <a:xfrm>
            <a:off x="820768" y="1556792"/>
            <a:ext cx="3175168" cy="4275336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4889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52550"/>
            <a:ext cx="253682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7"/>
            <a:ext cx="4032112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0" y="1351757"/>
            <a:ext cx="4065455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0"/>
          </p:nvPr>
        </p:nvSpPr>
        <p:spPr>
          <a:xfrm>
            <a:off x="1394950" y="2220480"/>
            <a:ext cx="2168937" cy="3288206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782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20738"/>
            <a:ext cx="2319338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8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52550"/>
            <a:ext cx="2366962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7"/>
            <a:ext cx="4032112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0" y="1351757"/>
            <a:ext cx="4065455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0"/>
          </p:nvPr>
        </p:nvSpPr>
        <p:spPr>
          <a:xfrm>
            <a:off x="1458622" y="2060848"/>
            <a:ext cx="2033257" cy="3561503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73136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ut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013" y="1804988"/>
            <a:ext cx="6851651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2826" y="1805760"/>
            <a:ext cx="2643438" cy="3711472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0"/>
          </p:nvPr>
        </p:nvSpPr>
        <p:spPr>
          <a:xfrm>
            <a:off x="578857" y="2030399"/>
            <a:ext cx="4993724" cy="3352321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1435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054100"/>
            <a:ext cx="33274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7"/>
            <a:ext cx="4032112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0" y="1351757"/>
            <a:ext cx="4065455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1215492" y="1556791"/>
            <a:ext cx="2501051" cy="4242581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Чтобы добавить рисунок, перетащите его на заполнитель или щелкните значок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5983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артфон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52550"/>
            <a:ext cx="2657475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7"/>
            <a:ext cx="4032112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0" y="1351757"/>
            <a:ext cx="4065455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1313228" y="1944000"/>
            <a:ext cx="2263591" cy="375840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606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Wind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995488"/>
            <a:ext cx="53625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2826" y="1351757"/>
            <a:ext cx="2643438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spcBef>
                <a:spcPts val="504"/>
              </a:spcBef>
              <a:spcAft>
                <a:spcPts val="504"/>
              </a:spcAft>
              <a:buSzPct val="150000"/>
              <a:buFontTx/>
              <a:buBlip>
                <a:blip r:embed="rId3"/>
              </a:buBlip>
              <a:defRPr sz="2200">
                <a:latin typeface="Arial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0"/>
          </p:nvPr>
        </p:nvSpPr>
        <p:spPr>
          <a:xfrm>
            <a:off x="684074" y="2427840"/>
            <a:ext cx="4810750" cy="269568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17295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артфон Wind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52550"/>
            <a:ext cx="28432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7"/>
            <a:ext cx="4032112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0" y="1351757"/>
            <a:ext cx="4065455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3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0"/>
          </p:nvPr>
        </p:nvSpPr>
        <p:spPr>
          <a:xfrm>
            <a:off x="1385885" y="1874880"/>
            <a:ext cx="2127729" cy="3587553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07873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073275"/>
            <a:ext cx="25447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882775"/>
            <a:ext cx="6535738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3611563"/>
            <a:ext cx="931862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Рисунок 4"/>
          <p:cNvSpPr>
            <a:spLocks noGrp="1"/>
          </p:cNvSpPr>
          <p:nvPr>
            <p:ph type="pic" sz="quarter" idx="11"/>
          </p:nvPr>
        </p:nvSpPr>
        <p:spPr>
          <a:xfrm>
            <a:off x="646166" y="2376000"/>
            <a:ext cx="2040853" cy="270432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10"/>
          </p:nvPr>
        </p:nvSpPr>
        <p:spPr>
          <a:xfrm>
            <a:off x="2991177" y="2142720"/>
            <a:ext cx="4456952" cy="278208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2"/>
          </p:nvPr>
        </p:nvSpPr>
        <p:spPr>
          <a:xfrm>
            <a:off x="7924472" y="3924839"/>
            <a:ext cx="784306" cy="1186265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4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607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073275"/>
            <a:ext cx="25447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882775"/>
            <a:ext cx="6535738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3629025"/>
            <a:ext cx="83661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11"/>
          </p:nvPr>
        </p:nvSpPr>
        <p:spPr>
          <a:xfrm>
            <a:off x="646166" y="2376000"/>
            <a:ext cx="2040853" cy="270432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0"/>
          </p:nvPr>
        </p:nvSpPr>
        <p:spPr>
          <a:xfrm>
            <a:off x="2991177" y="2142720"/>
            <a:ext cx="4456952" cy="278208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2"/>
          </p:nvPr>
        </p:nvSpPr>
        <p:spPr>
          <a:xfrm>
            <a:off x="7990417" y="3886537"/>
            <a:ext cx="714375" cy="1267545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5518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039938"/>
            <a:ext cx="213677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879600"/>
            <a:ext cx="59880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589338"/>
            <a:ext cx="982663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Рисунок 4"/>
          <p:cNvSpPr>
            <a:spLocks noGrp="1"/>
          </p:cNvSpPr>
          <p:nvPr>
            <p:ph type="pic" sz="quarter" idx="11"/>
          </p:nvPr>
        </p:nvSpPr>
        <p:spPr>
          <a:xfrm>
            <a:off x="660451" y="2362200"/>
            <a:ext cx="1620490" cy="2726268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10"/>
          </p:nvPr>
        </p:nvSpPr>
        <p:spPr>
          <a:xfrm>
            <a:off x="2896518" y="2074333"/>
            <a:ext cx="4376350" cy="2929468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2"/>
          </p:nvPr>
        </p:nvSpPr>
        <p:spPr>
          <a:xfrm>
            <a:off x="7798206" y="3813035"/>
            <a:ext cx="829327" cy="1344158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4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312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d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879600"/>
            <a:ext cx="598805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3530600"/>
            <a:ext cx="1069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116263"/>
            <a:ext cx="3543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Рисунок 4"/>
          <p:cNvSpPr>
            <a:spLocks noGrp="1"/>
          </p:cNvSpPr>
          <p:nvPr>
            <p:ph type="pic" sz="quarter" idx="10"/>
          </p:nvPr>
        </p:nvSpPr>
        <p:spPr>
          <a:xfrm>
            <a:off x="2896517" y="2060848"/>
            <a:ext cx="4390453" cy="2952328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2"/>
          </p:nvPr>
        </p:nvSpPr>
        <p:spPr>
          <a:xfrm>
            <a:off x="7798207" y="3728369"/>
            <a:ext cx="786994" cy="1356816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14" name="Название 1"/>
          <p:cNvSpPr>
            <a:spLocks noGrp="1"/>
          </p:cNvSpPr>
          <p:nvPr>
            <p:ph type="title"/>
          </p:nvPr>
        </p:nvSpPr>
        <p:spPr>
          <a:xfrm>
            <a:off x="407736" y="359167"/>
            <a:ext cx="8328528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14"/>
          </p:nvPr>
        </p:nvSpPr>
        <p:spPr>
          <a:xfrm>
            <a:off x="584076" y="3403600"/>
            <a:ext cx="3166657" cy="1778000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0" indent="0" algn="ctr">
              <a:buNone/>
              <a:defRPr lang="ru-RU" sz="1300" kern="1200" dirty="0" smtClean="0">
                <a:solidFill>
                  <a:srgbClr val="99A9AB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4647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815975"/>
            <a:ext cx="23304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6639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208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378825" y="6311900"/>
            <a:ext cx="357188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08175" y="2925763"/>
            <a:ext cx="589438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389" tIns="19194" rIns="38389" bIns="19194"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defTabSz="511852">
              <a:defRPr/>
            </a:pPr>
            <a:r>
              <a:rPr lang="ru-RU" sz="4000" dirty="0" smtClean="0">
                <a:latin typeface="Arial"/>
                <a:cs typeface="Arial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6178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486775" y="6311900"/>
            <a:ext cx="357188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560513" y="2346325"/>
            <a:ext cx="63500" cy="2703513"/>
          </a:xfrm>
          <a:prstGeom prst="rect">
            <a:avLst/>
          </a:prstGeom>
          <a:solidFill>
            <a:srgbClr val="FCC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0"/>
          </p:nvPr>
        </p:nvSpPr>
        <p:spPr>
          <a:xfrm>
            <a:off x="1830653" y="2350536"/>
            <a:ext cx="2633349" cy="392113"/>
          </a:xfrm>
          <a:prstGeom prst="rect">
            <a:avLst/>
          </a:prstGeom>
        </p:spPr>
        <p:txBody>
          <a:bodyPr vert="horz" lIns="38389" tIns="19194" rIns="38389" bIns="19194"/>
          <a:lstStyle>
            <a:lvl1pPr marL="0" indent="0">
              <a:spcBef>
                <a:spcPts val="0"/>
              </a:spcBef>
              <a:buNone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1"/>
          </p:nvPr>
        </p:nvSpPr>
        <p:spPr>
          <a:xfrm>
            <a:off x="1830653" y="2831592"/>
            <a:ext cx="2633349" cy="392078"/>
          </a:xfrm>
          <a:prstGeom prst="rect">
            <a:avLst/>
          </a:prstGeom>
        </p:spPr>
        <p:txBody>
          <a:bodyPr vert="horz" lIns="38389" tIns="19194" rIns="38389" bIns="19194"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rgbClr val="5A6C6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2"/>
          </p:nvPr>
        </p:nvSpPr>
        <p:spPr>
          <a:xfrm>
            <a:off x="1830653" y="3933056"/>
            <a:ext cx="2633349" cy="720080"/>
          </a:xfrm>
          <a:prstGeom prst="rect">
            <a:avLst/>
          </a:prstGeom>
        </p:spPr>
        <p:txBody>
          <a:bodyPr vert="horz" lIns="38389" tIns="19194" rIns="38389" bIns="19194"/>
          <a:lstStyle>
            <a:lvl1pPr marL="0" indent="0">
              <a:spcBef>
                <a:spcPts val="0"/>
              </a:spcBef>
              <a:buNone/>
              <a:defRPr sz="17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3"/>
          </p:nvPr>
        </p:nvSpPr>
        <p:spPr>
          <a:xfrm>
            <a:off x="1830653" y="4708188"/>
            <a:ext cx="2633349" cy="408041"/>
          </a:xfrm>
          <a:prstGeom prst="rect">
            <a:avLst/>
          </a:prstGeom>
        </p:spPr>
        <p:txBody>
          <a:bodyPr vert="horz" lIns="38389" tIns="19194" rIns="38389" bIns="19194"/>
          <a:lstStyle>
            <a:lvl1pPr marL="0" indent="0">
              <a:spcBef>
                <a:spcPts val="0"/>
              </a:spcBef>
              <a:buNone/>
              <a:defRPr sz="20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1830653" y="3328960"/>
            <a:ext cx="2633349" cy="458861"/>
          </a:xfrm>
          <a:prstGeom prst="rect">
            <a:avLst/>
          </a:prstGeom>
        </p:spPr>
        <p:txBody>
          <a:bodyPr vert="horz" lIns="38389" tIns="19194" rIns="38389" bIns="19194"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rgbClr val="5A6C6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4679737" y="2350294"/>
            <a:ext cx="3132127" cy="2699544"/>
          </a:xfrm>
          <a:prstGeom prst="rect">
            <a:avLst/>
          </a:prstGeom>
        </p:spPr>
        <p:txBody>
          <a:bodyPr vert="horz" lIns="38389" tIns="19194" rIns="38389" bIns="19194" anchor="ctr"/>
          <a:lstStyle>
            <a:lvl1pPr marL="526514" indent="-526514">
              <a:lnSpc>
                <a:spcPct val="130000"/>
              </a:lnSpc>
              <a:buSzPct val="200000"/>
              <a:buFontTx/>
              <a:buBlip>
                <a:blip r:embed="rId2"/>
              </a:buBlip>
              <a:defRPr lang="ru-RU" sz="1700" u="non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26514" indent="-526514">
              <a:lnSpc>
                <a:spcPct val="130000"/>
              </a:lnSpc>
              <a:buSzPct val="200000"/>
              <a:buFontTx/>
              <a:buBlip>
                <a:blip r:embed="rId3"/>
              </a:buBlip>
              <a:defRPr lang="ru-RU" sz="1700" u="non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26514" indent="-526514">
              <a:lnSpc>
                <a:spcPct val="130000"/>
              </a:lnSpc>
              <a:buSzPct val="200000"/>
              <a:buFontTx/>
              <a:buBlip>
                <a:blip r:embed="rId4"/>
              </a:buBlip>
              <a:defRPr lang="ru-RU" sz="1700" u="non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>
              <a:defRPr sz="2000">
                <a:solidFill>
                  <a:schemeClr val="tx2"/>
                </a:solidFill>
                <a:latin typeface="Textbook New"/>
                <a:cs typeface="Textbook New"/>
              </a:defRPr>
            </a:lvl4pPr>
            <a:lvl5pPr>
              <a:defRPr sz="2000">
                <a:solidFill>
                  <a:schemeClr val="tx2"/>
                </a:solidFill>
                <a:latin typeface="Textbook New"/>
                <a:cs typeface="Textbook New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6461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 без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205" y="1811268"/>
            <a:ext cx="7189627" cy="3235464"/>
          </a:xfrm>
          <a:prstGeom prst="rect">
            <a:avLst/>
          </a:prstGeom>
        </p:spPr>
        <p:txBody>
          <a:bodyPr lIns="64301" tIns="32150" rIns="64301" bIns="32150" anchor="ctr">
            <a:noAutofit/>
          </a:bodyPr>
          <a:lstStyle>
            <a:lvl1pPr algn="l">
              <a:lnSpc>
                <a:spcPts val="5626"/>
              </a:lnSpc>
              <a:defRPr sz="4200" baseline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205" y="5226480"/>
            <a:ext cx="7189627" cy="718992"/>
          </a:xfrm>
          <a:prstGeom prst="rect">
            <a:avLst/>
          </a:prstGeom>
        </p:spPr>
        <p:txBody>
          <a:bodyPr lIns="64301" tIns="32150" rIns="64301" bIns="3215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342575" indent="0" algn="ctr">
              <a:buNone/>
              <a:defRPr sz="1500"/>
            </a:lvl2pPr>
            <a:lvl3pPr marL="685151" indent="0" algn="ctr">
              <a:buNone/>
              <a:defRPr sz="1400"/>
            </a:lvl3pPr>
            <a:lvl4pPr marL="1027725" indent="0" algn="ctr">
              <a:buNone/>
              <a:defRPr sz="1200"/>
            </a:lvl4pPr>
            <a:lvl5pPr marL="1370300" indent="0" algn="ctr">
              <a:buNone/>
              <a:defRPr sz="1200"/>
            </a:lvl5pPr>
            <a:lvl6pPr marL="1712875" indent="0" algn="ctr">
              <a:buNone/>
              <a:defRPr sz="1200"/>
            </a:lvl6pPr>
            <a:lvl7pPr marL="2055450" indent="0" algn="ctr">
              <a:buNone/>
              <a:defRPr sz="1200"/>
            </a:lvl7pPr>
            <a:lvl8pPr marL="2398025" indent="0" algn="ctr">
              <a:buNone/>
              <a:defRPr sz="1200"/>
            </a:lvl8pPr>
            <a:lvl9pPr marL="27406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 hasCustomPrompt="1"/>
          </p:nvPr>
        </p:nvSpPr>
        <p:spPr>
          <a:xfrm>
            <a:off x="6009926" y="732780"/>
            <a:ext cx="2156888" cy="557838"/>
          </a:xfrm>
          <a:prstGeom prst="rect">
            <a:avLst/>
          </a:prstGeom>
        </p:spPr>
        <p:txBody>
          <a:bodyPr lIns="64301" tIns="32150" rIns="64301" bIns="3215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ru-RU" dirty="0" smtClean="0"/>
              <a:t>Логотип </a:t>
            </a:r>
            <a:r>
              <a:rPr lang="ru-RU" dirty="0" err="1" smtClean="0"/>
              <a:t>партнера</a:t>
            </a:r>
            <a:endParaRPr lang="ru-RU" dirty="0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977187" y="732780"/>
            <a:ext cx="4860593" cy="539244"/>
          </a:xfrm>
          <a:prstGeom prst="rect">
            <a:avLst/>
          </a:prstGeom>
        </p:spPr>
        <p:txBody>
          <a:bodyPr lIns="64301" tIns="32150" rIns="64301" bIns="32150">
            <a:noAutofit/>
          </a:bodyPr>
          <a:lstStyle>
            <a:lvl1pPr marL="0" indent="0">
              <a:buFontTx/>
              <a:buNone/>
              <a:defRPr sz="1900"/>
            </a:lvl1pPr>
          </a:lstStyle>
          <a:p>
            <a:r>
              <a:rPr lang="ru-RU" dirty="0" smtClean="0"/>
              <a:t>Логотип Яндекса (Сервиса)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977205" y="6125220"/>
            <a:ext cx="7189627" cy="179748"/>
          </a:xfrm>
          <a:prstGeom prst="rect">
            <a:avLst/>
          </a:prstGeom>
        </p:spPr>
        <p:txBody>
          <a:bodyPr lIns="64301" tIns="32150" rIns="64301" bIns="32150"/>
          <a:lstStyle/>
          <a:p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17705" y="553032"/>
            <a:ext cx="643016" cy="643042"/>
          </a:xfrm>
          <a:prstGeom prst="rect">
            <a:avLst/>
          </a:prstGeom>
          <a:noFill/>
        </p:spPr>
        <p:txBody>
          <a:bodyPr wrap="none" lIns="64241" tIns="32117" rIns="64241" bIns="32117" rtlCol="0" anchor="ctr">
            <a:noAutofit/>
          </a:bodyPr>
          <a:lstStyle/>
          <a:p>
            <a:pPr marL="428240" indent="-428240" algn="l">
              <a:buClr>
                <a:schemeClr val="bg2"/>
              </a:buClr>
              <a:buFont typeface="Impact" panose="020B0806030902050204" pitchFamily="34" charset="0"/>
              <a:buChar char="│"/>
            </a:pPr>
            <a:endParaRPr lang="ru-RU" sz="4200" u="none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539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  <p:extLst mod="1">
    <p:ext uri="{DCECCB84-F9BA-43D5-87BE-67443E8EF086}">
      <p15:sldGuideLst xmlns=""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4301" tIns="32150" rIns="64301" bIns="3215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lIns="64301" tIns="32150" rIns="64301" bIns="32150"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64301" tIns="32150" rIns="64301" bIns="3215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64301" tIns="32150" rIns="64301" bIns="32150"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25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2" y="383382"/>
            <a:ext cx="8375996" cy="761206"/>
          </a:xfrm>
          <a:prstGeom prst="rect">
            <a:avLst/>
          </a:prstGeom>
        </p:spPr>
        <p:txBody>
          <a:bodyPr lIns="0" tIns="19202" rIns="38405" bIns="19202"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1" y="1652400"/>
            <a:ext cx="7233797" cy="4314600"/>
          </a:xfrm>
          <a:prstGeom prst="rect">
            <a:avLst/>
          </a:prstGeom>
        </p:spPr>
        <p:txBody>
          <a:bodyPr lIns="0" tIns="19202" rIns="38405" bIns="19202"/>
          <a:lstStyle>
            <a:lvl1pPr marL="0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defRPr/>
            </a:lvl1pPr>
            <a:lvl2pPr marL="0" indent="302400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Font typeface="Impact" panose="020B0806030902050204" pitchFamily="34" charset="0"/>
              <a:buChar char="▌"/>
              <a:defRPr/>
            </a:lvl2pPr>
            <a:lvl3pPr marL="634746" indent="-332640">
              <a:lnSpc>
                <a:spcPts val="2520"/>
              </a:lnSpc>
              <a:spcBef>
                <a:spcPts val="1680"/>
              </a:spcBef>
              <a:spcAft>
                <a:spcPts val="0"/>
              </a:spcAft>
              <a:defRPr/>
            </a:lvl3pPr>
            <a:lvl4pPr marL="635040" indent="-332640">
              <a:lnSpc>
                <a:spcPts val="2520"/>
              </a:lnSpc>
              <a:spcBef>
                <a:spcPts val="1680"/>
              </a:spcBef>
              <a:spcAft>
                <a:spcPts val="0"/>
              </a:spcAft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4002" y="6220620"/>
            <a:ext cx="7614542" cy="254000"/>
          </a:xfrm>
          <a:prstGeom prst="rect">
            <a:avLst/>
          </a:prstGeom>
        </p:spPr>
        <p:txBody>
          <a:bodyPr lIns="0" tIns="19202" rIns="38405" bIns="19202"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8973" y="6220620"/>
            <a:ext cx="381025" cy="254000"/>
          </a:xfrm>
          <a:prstGeom prst="rect">
            <a:avLst/>
          </a:prstGeom>
        </p:spPr>
        <p:txBody>
          <a:bodyPr lIns="38405" tIns="19202" rIns="38405" bIns="19202"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9229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25" y="299245"/>
            <a:ext cx="8217545" cy="667494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spcBef>
                <a:spcPts val="0"/>
              </a:spcBef>
              <a:buNone/>
              <a:defRPr sz="3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01101" y="1254621"/>
            <a:ext cx="8217545" cy="5024108"/>
          </a:xfrm>
          <a:prstGeom prst="rect">
            <a:avLst/>
          </a:prstGeom>
        </p:spPr>
        <p:txBody>
          <a:bodyPr vert="horz" lIns="38405" tIns="19202" rIns="38405" bIns="19202" anchor="ctr" anchorCtr="0"/>
          <a:lstStyle>
            <a:lvl1pPr>
              <a:buClr>
                <a:srgbClr val="FF0000"/>
              </a:buClr>
              <a:defRPr sz="2500" baseline="0">
                <a:latin typeface="Arial"/>
                <a:cs typeface="Arial"/>
              </a:defRPr>
            </a:lvl1pPr>
            <a:lvl2pPr marL="375060" indent="-187530">
              <a:spcBef>
                <a:spcPts val="0"/>
              </a:spcBef>
              <a:buClr>
                <a:schemeClr val="tx1"/>
              </a:buClr>
              <a:defRPr sz="15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  <a:endParaRPr lang="en-US" dirty="0" smtClean="0"/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3074104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25" y="299245"/>
            <a:ext cx="8217545" cy="667494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spcBef>
                <a:spcPts val="0"/>
              </a:spcBef>
              <a:buNone/>
              <a:defRPr sz="3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38473" y="1373294"/>
            <a:ext cx="8217545" cy="4877177"/>
          </a:xfrm>
          <a:prstGeom prst="rect">
            <a:avLst/>
          </a:prstGeom>
        </p:spPr>
        <p:txBody>
          <a:bodyPr vert="horz" lIns="38405" tIns="19202" rIns="38405" bIns="19202"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Clr>
                <a:srgbClr val="FF0000"/>
              </a:buClr>
              <a:buFont typeface="+mj-lt"/>
              <a:buNone/>
              <a:defRPr sz="1500" baseline="0">
                <a:latin typeface="Arial"/>
                <a:cs typeface="Arial"/>
              </a:defRPr>
            </a:lvl1pPr>
            <a:lvl2pPr marL="510082" indent="-187530">
              <a:spcBef>
                <a:spcPts val="0"/>
              </a:spcBef>
              <a:buClr>
                <a:schemeClr val="tx1"/>
              </a:buClr>
              <a:defRPr sz="15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Длинный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007903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667287" y="2429991"/>
            <a:ext cx="8200801" cy="2294930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470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7205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39579" y="299246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35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39028" y="1373293"/>
            <a:ext cx="8217545" cy="4877177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Clr>
                <a:srgbClr val="FF0000"/>
              </a:buClr>
              <a:buFont typeface="+mj-lt"/>
              <a:buNone/>
              <a:defRPr sz="1800" baseline="0">
                <a:latin typeface="Arial"/>
                <a:cs typeface="Arial"/>
              </a:defRPr>
            </a:lvl1pPr>
            <a:lvl2pPr marL="607073" indent="-223186">
              <a:spcBef>
                <a:spcPts val="0"/>
              </a:spcBef>
              <a:buClr>
                <a:schemeClr val="tx1"/>
              </a:buClr>
              <a:defRPr sz="18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350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20738"/>
            <a:ext cx="231933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438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39028" y="299246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35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38477" y="1254621"/>
            <a:ext cx="8217545" cy="5024108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 marL="0" indent="0">
              <a:buClr>
                <a:srgbClr val="FF0000"/>
              </a:buClr>
              <a:buFont typeface="+mj-lt"/>
              <a:buNone/>
              <a:defRPr sz="3000" baseline="0">
                <a:latin typeface="Textbook New"/>
                <a:cs typeface="Textbook New"/>
              </a:defRPr>
            </a:lvl1pPr>
            <a:lvl2pPr marL="607073" indent="-223186">
              <a:spcBef>
                <a:spcPts val="0"/>
              </a:spcBef>
              <a:buClr>
                <a:schemeClr val="tx1"/>
              </a:buClr>
              <a:defRPr sz="18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57625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39028" y="299246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35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01105" y="1254621"/>
            <a:ext cx="8217545" cy="5024108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>
              <a:buClr>
                <a:srgbClr val="FF0000"/>
              </a:buClr>
              <a:defRPr sz="3000" baseline="0">
                <a:latin typeface="Arial"/>
                <a:cs typeface="Arial"/>
              </a:defRPr>
            </a:lvl1pPr>
            <a:lvl2pPr marL="446379" indent="-223186">
              <a:spcBef>
                <a:spcPts val="0"/>
              </a:spcBef>
              <a:buClr>
                <a:schemeClr val="tx1"/>
              </a:buClr>
              <a:defRPr sz="1800" baseline="0">
                <a:latin typeface="Arial"/>
                <a:cs typeface="Arial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4702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39028" y="299246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35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82419" y="1254621"/>
            <a:ext cx="8217545" cy="5024108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 marL="267826" indent="-357102">
              <a:buClr>
                <a:srgbClr val="FF0000"/>
              </a:buClr>
              <a:buFont typeface="+mj-lt"/>
              <a:buAutoNum type="arabicPeriod"/>
              <a:defRPr sz="3000" baseline="0">
                <a:latin typeface="Arial"/>
                <a:cs typeface="Arial"/>
              </a:defRPr>
            </a:lvl1pPr>
            <a:lvl2pPr marL="607073" indent="-223186">
              <a:spcBef>
                <a:spcPts val="0"/>
              </a:spcBef>
              <a:buClr>
                <a:schemeClr val="tx1"/>
              </a:buClr>
              <a:defRPr sz="1800" baseline="0">
                <a:latin typeface="Arial"/>
                <a:cs typeface="Arial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6797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654368" y="972046"/>
            <a:ext cx="8236520" cy="2152685"/>
          </a:xfrm>
          <a:prstGeom prst="rect">
            <a:avLst/>
          </a:prstGeom>
        </p:spPr>
        <p:txBody>
          <a:bodyPr vert="horz" lIns="64277" tIns="32139" rIns="64277" bIns="32139" anchor="b" anchorCtr="0"/>
          <a:lstStyle>
            <a:lvl1pPr marL="0" indent="0">
              <a:spcBef>
                <a:spcPts val="0"/>
              </a:spcBef>
              <a:buNone/>
              <a:defRPr sz="1700" baseline="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39028" y="299246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35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734467" y="3243966"/>
            <a:ext cx="8167316" cy="3046069"/>
          </a:xfrm>
          <a:prstGeom prst="rect">
            <a:avLst/>
          </a:prstGeom>
          <a:solidFill>
            <a:srgbClr val="353535"/>
          </a:solidFill>
        </p:spPr>
        <p:txBody>
          <a:bodyPr vert="horz" lIns="178551" tIns="178551" rIns="178551" bIns="178551"/>
          <a:lstStyle>
            <a:lvl1pPr marL="0" indent="0" algn="l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lvl="0"/>
            <a:r>
              <a:rPr lang="ru-RU" smtClean="0">
                <a:sym typeface="Menlo Regular" charset="0"/>
              </a:rPr>
              <a:t>Образец текста</a:t>
            </a:r>
          </a:p>
          <a:p>
            <a:pPr lvl="1"/>
            <a:r>
              <a:rPr lang="ru-RU" smtClean="0">
                <a:sym typeface="Menlo Regular" charset="0"/>
              </a:rPr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6964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39028" y="299246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35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48158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689467" y="661217"/>
            <a:ext cx="7805277" cy="3260654"/>
          </a:xfrm>
          <a:prstGeom prst="rect">
            <a:avLst/>
          </a:prstGeom>
        </p:spPr>
        <p:txBody>
          <a:bodyPr vert="horz" lIns="64277" tIns="32139" rIns="64277" bIns="32139" anchor="b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94481" y="4323368"/>
            <a:ext cx="5030852" cy="350490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>
              <a:spcBef>
                <a:spcPts val="0"/>
              </a:spcBef>
              <a:buNone/>
              <a:defRPr sz="170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2"/>
          </p:nvPr>
        </p:nvSpPr>
        <p:spPr>
          <a:xfrm>
            <a:off x="731167" y="5267626"/>
            <a:ext cx="839391" cy="839391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spcBef>
                <a:spcPts val="0"/>
              </a:spcBef>
              <a:buNone/>
              <a:defRPr sz="1400"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2164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64277" tIns="32139" rIns="64277" bIns="32139" anchor="ctr" anchorCtr="1"/>
          <a:lstStyle>
            <a:lvl1pPr marL="0" marR="0" indent="0" algn="l" defTabSz="321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63004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 вертикальн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267826" tIns="32139" rIns="1785508" bIns="32139" anchor="ctr" anchorCtr="1"/>
          <a:lstStyle>
            <a:lvl1pPr marL="0" marR="0" indent="0" algn="l" defTabSz="321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64277" tIns="32139" rIns="64277" bIns="32139" anchor="ctr" anchorCtr="1"/>
          <a:lstStyle>
            <a:lvl1pPr marL="0" indent="0" algn="ctr">
              <a:spcBef>
                <a:spcPts val="0"/>
              </a:spcBef>
              <a:buNone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7094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62116" y="287941"/>
            <a:ext cx="8217545" cy="667494"/>
          </a:xfrm>
          <a:prstGeom prst="rect">
            <a:avLst/>
          </a:prstGeom>
        </p:spPr>
        <p:txBody>
          <a:bodyPr vert="horz" lIns="64277" tIns="32139" rIns="64277" bIns="32139"/>
          <a:lstStyle>
            <a:lvl1pPr marL="0" indent="0" algn="ctr">
              <a:spcBef>
                <a:spcPts val="0"/>
              </a:spcBef>
              <a:buNone/>
              <a:defRPr sz="35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2286000" y="1343345"/>
            <a:ext cx="4572000" cy="4572000"/>
          </a:xfrm>
          <a:prstGeom prst="rect">
            <a:avLst/>
          </a:prstGeom>
        </p:spPr>
        <p:txBody>
          <a:bodyPr vert="horz" lIns="64277" tIns="32139" rIns="64277" bIns="32139" anchor="ctr" anchorCtr="1"/>
          <a:lstStyle>
            <a:lvl1pPr marL="0" indent="0" algn="ctr">
              <a:buNone/>
              <a:defRPr sz="2200"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26765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-901700"/>
            <a:ext cx="4633913" cy="865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1062633" y="808138"/>
            <a:ext cx="3518297" cy="5277445"/>
          </a:xfrm>
          <a:prstGeom prst="rect">
            <a:avLst/>
          </a:prstGeom>
        </p:spPr>
        <p:txBody>
          <a:bodyPr vert="horz" lIns="64277" tIns="32139" rIns="64277" bIns="321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5200149" y="656064"/>
            <a:ext cx="3328541" cy="5656957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 marL="0" indent="0">
              <a:spcBef>
                <a:spcPts val="1547"/>
              </a:spcBef>
              <a:buNone/>
              <a:defRPr sz="2400" baseline="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432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17563"/>
            <a:ext cx="2317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6444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iod, W7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>
          <a:xfrm>
            <a:off x="759023" y="-383977"/>
            <a:ext cx="4135517" cy="7625953"/>
          </a:xfrm>
          <a:prstGeom prst="rect">
            <a:avLst/>
          </a:prstGeom>
        </p:spPr>
        <p:txBody>
          <a:bodyPr vert="horz" lIns="64277" tIns="32139" rIns="64277" bIns="32139" anchor="ctr" anchorCtr="1"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5200149" y="656064"/>
            <a:ext cx="3328541" cy="5656957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 marL="0" indent="0">
              <a:spcBef>
                <a:spcPts val="1547"/>
              </a:spcBef>
              <a:buNone/>
              <a:defRPr sz="2400" baseline="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47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вертик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14363"/>
            <a:ext cx="4338638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514619" y="1124158"/>
            <a:ext cx="3455789" cy="4608612"/>
          </a:xfrm>
          <a:prstGeom prst="rect">
            <a:avLst/>
          </a:prstGeom>
        </p:spPr>
        <p:txBody>
          <a:bodyPr vert="horz" lIns="64277" tIns="32139" rIns="64277" bIns="321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4832787" y="656064"/>
            <a:ext cx="3780649" cy="5656957"/>
          </a:xfrm>
          <a:prstGeom prst="rect">
            <a:avLst/>
          </a:prstGeom>
        </p:spPr>
        <p:txBody>
          <a:bodyPr vert="horz" lIns="64277" tIns="32139" rIns="64277" bIns="32139" anchor="ctr" anchorCtr="0"/>
          <a:lstStyle>
            <a:lvl1pPr marL="0" indent="0">
              <a:spcBef>
                <a:spcPts val="1547"/>
              </a:spcBef>
              <a:buNone/>
              <a:defRPr sz="2400" baseline="0"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68113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горизонт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796925"/>
            <a:ext cx="68326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исунок 5"/>
          <p:cNvSpPr>
            <a:spLocks noGrp="1"/>
          </p:cNvSpPr>
          <p:nvPr>
            <p:ph type="pic" sz="quarter" idx="10"/>
          </p:nvPr>
        </p:nvSpPr>
        <p:spPr>
          <a:xfrm>
            <a:off x="1777012" y="1332310"/>
            <a:ext cx="5591145" cy="4192220"/>
          </a:xfrm>
          <a:prstGeom prst="rect">
            <a:avLst/>
          </a:prstGeom>
        </p:spPr>
        <p:txBody>
          <a:bodyPr vert="horz" lIns="64277" tIns="32139" rIns="64277" bIns="321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76243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35" y="2667600"/>
            <a:ext cx="218613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5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Нулевой слайд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Y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35" y="2667600"/>
            <a:ext cx="218613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2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5456" y="1906588"/>
            <a:ext cx="6855544" cy="3044825"/>
          </a:xfrm>
        </p:spPr>
        <p:txBody>
          <a:bodyPr anchor="ctr"/>
          <a:lstStyle>
            <a:lvl1pPr algn="l">
              <a:lnSpc>
                <a:spcPts val="5880"/>
              </a:lnSpc>
              <a:defRPr sz="5000"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5456" y="5205412"/>
            <a:ext cx="6855544" cy="76120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marL="384029" indent="0" algn="ctr">
              <a:buNone/>
              <a:defRPr sz="1700"/>
            </a:lvl2pPr>
            <a:lvl3pPr marL="768058" indent="0" algn="ctr">
              <a:buNone/>
              <a:defRPr sz="1500"/>
            </a:lvl3pPr>
            <a:lvl4pPr marL="1152086" indent="0" algn="ctr">
              <a:buNone/>
              <a:defRPr sz="1300"/>
            </a:lvl4pPr>
            <a:lvl5pPr marL="1536115" indent="0" algn="ctr">
              <a:buNone/>
              <a:defRPr sz="1300"/>
            </a:lvl5pPr>
            <a:lvl6pPr marL="1920144" indent="0" algn="ctr">
              <a:buNone/>
              <a:defRPr sz="1300"/>
            </a:lvl6pPr>
            <a:lvl7pPr marL="2304173" indent="0" algn="ctr">
              <a:buNone/>
              <a:defRPr sz="1300"/>
            </a:lvl7pPr>
            <a:lvl8pPr marL="2688202" indent="0" algn="ctr">
              <a:buNone/>
              <a:defRPr sz="1300"/>
            </a:lvl8pPr>
            <a:lvl9pPr marL="3072230" indent="0" algn="ctr">
              <a:buNone/>
              <a:defRPr sz="13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1145456" y="637382"/>
            <a:ext cx="3429223" cy="5072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</a:lstStyle>
          <a:p>
            <a:r>
              <a:rPr lang="ru-RU" dirty="0" smtClean="0"/>
              <a:t>Логотип Яндекса (Сервиса)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93" y="627282"/>
            <a:ext cx="582007" cy="517306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1145456" y="6220620"/>
            <a:ext cx="6853088" cy="253981"/>
          </a:xfr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906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 без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5456" y="1906588"/>
            <a:ext cx="6855544" cy="3044825"/>
          </a:xfrm>
        </p:spPr>
        <p:txBody>
          <a:bodyPr anchor="ctr"/>
          <a:lstStyle>
            <a:lvl1pPr algn="l">
              <a:lnSpc>
                <a:spcPts val="5880"/>
              </a:lnSpc>
              <a:defRPr sz="5000"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5456" y="5205412"/>
            <a:ext cx="6855544" cy="76120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marL="384029" indent="0" algn="ctr">
              <a:buNone/>
              <a:defRPr sz="1700"/>
            </a:lvl2pPr>
            <a:lvl3pPr marL="768058" indent="0" algn="ctr">
              <a:buNone/>
              <a:defRPr sz="1500"/>
            </a:lvl3pPr>
            <a:lvl4pPr marL="1152086" indent="0" algn="ctr">
              <a:buNone/>
              <a:defRPr sz="1300"/>
            </a:lvl4pPr>
            <a:lvl5pPr marL="1536115" indent="0" algn="ctr">
              <a:buNone/>
              <a:defRPr sz="1300"/>
            </a:lvl5pPr>
            <a:lvl6pPr marL="1920144" indent="0" algn="ctr">
              <a:buNone/>
              <a:defRPr sz="1300"/>
            </a:lvl6pPr>
            <a:lvl7pPr marL="2304173" indent="0" algn="ctr">
              <a:buNone/>
              <a:defRPr sz="1300"/>
            </a:lvl7pPr>
            <a:lvl8pPr marL="2688202" indent="0" algn="ctr">
              <a:buNone/>
              <a:defRPr sz="1300"/>
            </a:lvl8pPr>
            <a:lvl9pPr marL="3072230" indent="0" algn="ctr">
              <a:buNone/>
              <a:defRPr sz="13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1145456" y="637382"/>
            <a:ext cx="3429223" cy="5072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</a:lstStyle>
          <a:p>
            <a:r>
              <a:rPr lang="ru-RU" smtClean="0"/>
              <a:t>Логотип Яндекса (Сервиса)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 hasCustomPrompt="1"/>
          </p:nvPr>
        </p:nvSpPr>
        <p:spPr>
          <a:xfrm>
            <a:off x="5904694" y="637382"/>
            <a:ext cx="2093851" cy="50720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dirty="0" smtClean="0"/>
              <a:t>Логотип </a:t>
            </a:r>
            <a:r>
              <a:rPr lang="ru-RU" dirty="0" err="1" smtClean="0"/>
              <a:t>партнера</a:t>
            </a:r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5456" y="6220620"/>
            <a:ext cx="6853088" cy="253981"/>
          </a:xfrm>
          <a:prstGeom prst="rect">
            <a:avLst/>
          </a:prstGeom>
        </p:spPr>
        <p:txBody>
          <a:bodyPr vert="horz" lIns="0" tIns="19202" rIns="38405" bIns="19202" rtlCol="0" anchor="ctr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r>
              <a:rPr lang="ru-RU" smtClean="0">
                <a:solidFill>
                  <a:prstClr val="black"/>
                </a:solidFill>
              </a:rPr>
              <a:t>Нижний колонтитул</a:t>
            </a:r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510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  <p:extLst mod="1">
    <p:ext uri="{DCECCB84-F9BA-43D5-87BE-67443E8EF086}">
      <p15:sldGuideLst xmlns=""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58" y="1906588"/>
            <a:ext cx="6853088" cy="3045807"/>
          </a:xfrm>
        </p:spPr>
        <p:txBody>
          <a:bodyPr anchor="ctr"/>
          <a:lstStyle>
            <a:lvl1pPr>
              <a:lnSpc>
                <a:spcPts val="588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158" y="638782"/>
            <a:ext cx="6853088" cy="761207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84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80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20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61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2014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41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8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22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7" y="6220800"/>
            <a:ext cx="623390" cy="2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6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158" y="5205413"/>
            <a:ext cx="6853088" cy="76120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84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80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20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61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2014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41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8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22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55115" y="1907156"/>
            <a:ext cx="7039392" cy="3044644"/>
          </a:xfrm>
        </p:spPr>
        <p:txBody>
          <a:bodyPr/>
          <a:lstStyle>
            <a:lvl1pPr marL="480060" indent="-480060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Impact" panose="020B0806030902050204" pitchFamily="34" charset="0"/>
              <a:buChar char="│"/>
              <a:defRPr sz="5000" b="0" baseline="0">
                <a:solidFill>
                  <a:schemeClr val="bg1"/>
                </a:solidFill>
                <a:latin typeface="Textbook New Light" panose="020B0503020503020204" pitchFamily="34" charset="-52"/>
              </a:defRPr>
            </a:lvl1pPr>
            <a:lvl2pPr marL="181440" indent="-181440">
              <a:defRPr/>
            </a:lvl2pPr>
            <a:lvl3pPr marL="423360" indent="-226800">
              <a:defRPr/>
            </a:lvl3pPr>
            <a:lvl4pPr marL="423360" indent="-226800">
              <a:defRPr/>
            </a:lvl4pPr>
          </a:lstStyle>
          <a:p>
            <a:pPr lvl="0"/>
            <a:r>
              <a:rPr lang="ru-RU" dirty="0" smtClean="0"/>
              <a:t>Текст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494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4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0263"/>
            <a:ext cx="231933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6920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2" y="1652588"/>
            <a:ext cx="7233796" cy="4314412"/>
          </a:xfrm>
        </p:spPr>
        <p:txBody>
          <a:bodyPr/>
          <a:lstStyle>
            <a:lvl1pPr marL="0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defRPr/>
            </a:lvl1pPr>
            <a:lvl2pPr marL="0" indent="-332640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Font typeface="Impact" panose="020B0806030902050204" pitchFamily="34" charset="0"/>
              <a:buChar char="▌"/>
              <a:defRPr/>
            </a:lvl2pPr>
            <a:lvl3pPr marL="635040" indent="-332640">
              <a:lnSpc>
                <a:spcPts val="2520"/>
              </a:lnSpc>
              <a:spcBef>
                <a:spcPts val="1680"/>
              </a:spcBef>
              <a:spcAft>
                <a:spcPts val="0"/>
              </a:spcAft>
              <a:defRPr/>
            </a:lvl3pPr>
            <a:lvl4pPr marL="635040" indent="-332640">
              <a:lnSpc>
                <a:spcPts val="2520"/>
              </a:lnSpc>
              <a:spcBef>
                <a:spcPts val="1680"/>
              </a:spcBef>
              <a:spcAft>
                <a:spcPts val="0"/>
              </a:spcAft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3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044" y="1652587"/>
            <a:ext cx="3993594" cy="4314032"/>
          </a:xfrm>
        </p:spPr>
        <p:txBody>
          <a:bodyPr/>
          <a:lstStyle>
            <a:lvl2pPr marL="332640" indent="-332640">
              <a:defRPr/>
            </a:lvl2pPr>
            <a:lvl3pPr marL="635040" indent="-332640">
              <a:defRPr/>
            </a:lvl3pPr>
            <a:lvl4pPr marL="635040" indent="-332640"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66404" y="1633154"/>
            <a:ext cx="3993594" cy="4314032"/>
          </a:xfrm>
        </p:spPr>
        <p:txBody>
          <a:bodyPr/>
          <a:lstStyle>
            <a:lvl2pPr marL="332640" indent="-332640">
              <a:defRPr/>
            </a:lvl2pPr>
            <a:lvl3pPr marL="635040" indent="-332640">
              <a:defRPr/>
            </a:lvl3pPr>
            <a:lvl4pPr marL="635040" indent="-332640"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09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5 изображений (символы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574390" y="2667207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574390" y="4192955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2287651" y="4190400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4000913" y="4190400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2288094" y="2667794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4000913" y="2667794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22"/>
          </p:nvPr>
        </p:nvSpPr>
        <p:spPr>
          <a:xfrm>
            <a:off x="7427726" y="4190206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7427726" y="2667600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24"/>
          </p:nvPr>
        </p:nvSpPr>
        <p:spPr>
          <a:xfrm>
            <a:off x="5714175" y="4190206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25" hasCustomPrompt="1"/>
          </p:nvPr>
        </p:nvSpPr>
        <p:spPr>
          <a:xfrm>
            <a:off x="5714174" y="2667600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08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4 изображения (символы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145767" y="2667207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1145767" y="4192955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3049101" y="4190400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4952725" y="4190400"/>
            <a:ext cx="114217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3049544" y="2667794"/>
            <a:ext cx="1141441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4952725" y="2667794"/>
            <a:ext cx="114217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22"/>
          </p:nvPr>
        </p:nvSpPr>
        <p:spPr>
          <a:xfrm>
            <a:off x="6856639" y="4190206"/>
            <a:ext cx="1141905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6856639" y="2667600"/>
            <a:ext cx="1141905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08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3 изображения (символы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526492" y="2667207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1526492" y="4192955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4000913" y="4190400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6475636" y="4190400"/>
            <a:ext cx="1141884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4001356" y="2667794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6475635" y="2667794"/>
            <a:ext cx="1141884" cy="1269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42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574514" y="2160000"/>
            <a:ext cx="2284363" cy="229109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574514" y="4696933"/>
            <a:ext cx="2284363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3429819" y="4700955"/>
            <a:ext cx="2284363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17" hasCustomPrompt="1"/>
          </p:nvPr>
        </p:nvSpPr>
        <p:spPr>
          <a:xfrm>
            <a:off x="3429819" y="2185009"/>
            <a:ext cx="2284363" cy="2259397"/>
          </a:xfrm>
          <a:noFill/>
        </p:spPr>
        <p:txBody>
          <a:bodyPr/>
          <a:lstStyle>
            <a:lvl1pPr marL="0" marR="0" indent="0" algn="ctr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6285421" y="2168263"/>
            <a:ext cx="2284363" cy="2276143"/>
          </a:xfrm>
          <a:noFill/>
        </p:spPr>
        <p:txBody>
          <a:bodyPr/>
          <a:lstStyle>
            <a:lvl1pPr marL="0" marR="0" indent="0" algn="ctr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6285421" y="4694271"/>
            <a:ext cx="2284363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90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5143239" y="1913471"/>
            <a:ext cx="3043506" cy="3045413"/>
          </a:xfrm>
          <a:noFill/>
        </p:spPr>
        <p:txBody>
          <a:bodyPr/>
          <a:lstStyle>
            <a:lvl1pPr marL="0" marR="0" indent="0" algn="ctr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955114" y="1906181"/>
            <a:ext cx="3045817" cy="3045619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954943" y="5205413"/>
            <a:ext cx="3045817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5143240" y="5219767"/>
            <a:ext cx="3045817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47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383976" y="1652587"/>
            <a:ext cx="8375997" cy="4314032"/>
          </a:xfrm>
        </p:spPr>
        <p:txBody>
          <a:bodyPr/>
          <a:lstStyle>
            <a:lvl1pPr marL="0" marR="0" indent="0" algn="l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6967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без заголовк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384001" y="636969"/>
            <a:ext cx="8375997" cy="5330031"/>
          </a:xfrm>
        </p:spPr>
        <p:txBody>
          <a:bodyPr/>
          <a:lstStyle>
            <a:lvl1pPr marL="0" marR="0" indent="0" algn="ctr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768058" rtl="0" eaLnBrk="1" fontAlgn="auto" latinLnBrk="0" hangingPunct="1">
              <a:lnSpc>
                <a:spcPts val="2520"/>
              </a:lnSpc>
              <a:spcBef>
                <a:spcPts val="1680"/>
              </a:spcBef>
              <a:spcAft>
                <a:spcPts val="168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0421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22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8507413" y="6303963"/>
            <a:ext cx="357187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>
            <a:off x="4323557" y="726281"/>
            <a:ext cx="88900" cy="8736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20738"/>
            <a:ext cx="232568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25586" y="2345532"/>
            <a:ext cx="6910678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586" y="5319714"/>
            <a:ext cx="6910678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2776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 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58" y="1906588"/>
            <a:ext cx="6853088" cy="3045807"/>
          </a:xfrm>
        </p:spPr>
        <p:txBody>
          <a:bodyPr anchor="ctr"/>
          <a:lstStyle>
            <a:lvl1pPr>
              <a:lnSpc>
                <a:spcPts val="588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88" y="5713413"/>
            <a:ext cx="571537" cy="50958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097289" y="5713201"/>
            <a:ext cx="5901234" cy="507600"/>
          </a:xfrm>
          <a:prstGeom prst="rect">
            <a:avLst/>
          </a:prstGeom>
          <a:noFill/>
        </p:spPr>
        <p:txBody>
          <a:bodyPr wrap="square" lIns="38405" tIns="19202" rIns="38405" bIns="19202" rtlCol="0" anchor="ctr" anchorCtr="0">
            <a:noAutofit/>
          </a:bodyPr>
          <a:lstStyle/>
          <a:p>
            <a:pPr defTabSz="7680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300" dirty="0" smtClean="0">
                <a:solidFill>
                  <a:srgbClr val="000000"/>
                </a:solidFill>
                <a:latin typeface="Textbook New Light"/>
                <a:ea typeface="+mn-ea"/>
                <a:cs typeface="+mn-cs"/>
              </a:rPr>
              <a:t>Коммерческая тайна ООО «Яндекс», 119021, Россия, г. Москва, ул. Льва Толстого, д. 16</a:t>
            </a:r>
            <a:br>
              <a:rPr kumimoji="0" lang="ru-RU" sz="1300" dirty="0" smtClean="0">
                <a:solidFill>
                  <a:srgbClr val="000000"/>
                </a:solidFill>
                <a:latin typeface="Textbook New Light"/>
                <a:ea typeface="+mn-ea"/>
                <a:cs typeface="+mn-cs"/>
              </a:rPr>
            </a:br>
            <a:r>
              <a:rPr kumimoji="0" lang="en-US" sz="1300" dirty="0" smtClean="0">
                <a:solidFill>
                  <a:srgbClr val="000000"/>
                </a:solidFill>
                <a:ea typeface="+mn-ea"/>
                <a:cs typeface="+mn-cs"/>
              </a:rPr>
              <a:t>YANDEX</a:t>
            </a:r>
            <a:r>
              <a:rPr kumimoji="0" lang="ru-RU" sz="1300" dirty="0" smtClean="0">
                <a:solidFill>
                  <a:srgbClr val="000000"/>
                </a:solidFill>
                <a:latin typeface="Textbook New Light"/>
                <a:ea typeface="+mn-ea"/>
                <a:cs typeface="+mn-cs"/>
              </a:rPr>
              <a:t> </a:t>
            </a:r>
            <a:r>
              <a:rPr kumimoji="0" lang="en-US" sz="1300" dirty="0" smtClean="0">
                <a:solidFill>
                  <a:srgbClr val="000000"/>
                </a:solidFill>
                <a:ea typeface="+mn-ea"/>
                <a:cs typeface="+mn-cs"/>
              </a:rPr>
              <a:t>Limited Liability Company, 16, Leo Tolstoy St., Moscow 119021, Russia</a:t>
            </a:r>
            <a:endParaRPr kumimoji="0" lang="ru-RU" sz="1300" dirty="0" smtClean="0">
              <a:solidFill>
                <a:srgbClr val="000000"/>
              </a:solidFill>
              <a:latin typeface="Textbook New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9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без 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58" y="1906588"/>
            <a:ext cx="6853088" cy="3045807"/>
          </a:xfrm>
        </p:spPr>
        <p:txBody>
          <a:bodyPr anchor="ctr"/>
          <a:lstStyle>
            <a:lvl1pPr>
              <a:lnSpc>
                <a:spcPts val="588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54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5456" y="1147935"/>
            <a:ext cx="6853088" cy="76120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en-US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1716398" y="5205600"/>
            <a:ext cx="2474875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1716398" y="4193813"/>
            <a:ext cx="2474875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5523812" y="4202170"/>
            <a:ext cx="2474875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22"/>
          </p:nvPr>
        </p:nvSpPr>
        <p:spPr>
          <a:xfrm>
            <a:off x="5523812" y="5205600"/>
            <a:ext cx="2474732" cy="508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1149553" y="2414276"/>
            <a:ext cx="6848991" cy="1290877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60" y="5203612"/>
            <a:ext cx="387054" cy="509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4" y="4210287"/>
            <a:ext cx="206215" cy="499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75" y="4210287"/>
            <a:ext cx="388384" cy="5178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34" y="5233234"/>
            <a:ext cx="380725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36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359168"/>
            <a:ext cx="8328528" cy="724695"/>
          </a:xfrm>
          <a:prstGeom prst="rect">
            <a:avLst/>
          </a:prstGeom>
        </p:spPr>
        <p:txBody>
          <a:bodyPr lIns="16123" tIns="8061" rIns="16123" bIns="8061"/>
          <a:lstStyle>
            <a:lvl1pPr algn="l">
              <a:defRPr sz="32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10468" y="1351757"/>
            <a:ext cx="8325203" cy="4959350"/>
          </a:xfrm>
          <a:prstGeom prst="rect">
            <a:avLst/>
          </a:prstGeom>
        </p:spPr>
        <p:txBody>
          <a:bodyPr lIns="16123" tIns="8061" rIns="16123" bIns="8061" anchor="ctr"/>
          <a:lstStyle>
            <a:lvl1pPr marL="0" indent="0">
              <a:buNone/>
              <a:defRPr sz="1800">
                <a:latin typeface="Arial"/>
              </a:defRPr>
            </a:lvl1pPr>
            <a:lvl2pPr marL="253911" indent="-268735">
              <a:spcAft>
                <a:spcPts val="423"/>
              </a:spcAft>
              <a:buSzPct val="15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279302" indent="-214989">
              <a:spcBef>
                <a:spcPts val="423"/>
              </a:spcBef>
              <a:spcAft>
                <a:spcPts val="0"/>
              </a:spcAft>
              <a:buFont typeface="Lucida Grande"/>
              <a:buChar char="–"/>
              <a:defRPr sz="1800">
                <a:latin typeface="Arial"/>
                <a:cs typeface="Arial"/>
              </a:defRPr>
            </a:lvl3pPr>
            <a:lvl4pPr marL="279302" indent="-208207">
              <a:spcBef>
                <a:spcPts val="423"/>
              </a:spcBef>
              <a:spcAft>
                <a:spcPts val="0"/>
              </a:spcAft>
              <a:buSzPct val="80000"/>
              <a:buFont typeface="+mj-lt"/>
              <a:buAutoNum type="arabicPeriod"/>
              <a:defRPr sz="1800">
                <a:latin typeface="Arial"/>
                <a:cs typeface="Arial"/>
              </a:defRPr>
            </a:lvl4pPr>
            <a:lvl5pPr>
              <a:defRPr sz="1800">
                <a:latin typeface="Textbook New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</a:t>
            </a:r>
            <a:r>
              <a:rPr lang="ru-RU" dirty="0" smtClean="0"/>
              <a:t>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</a:t>
            </a:r>
            <a:r>
              <a:rPr lang="ru-RU" dirty="0" smtClean="0"/>
              <a:t>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6836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1" y="1352550"/>
            <a:ext cx="253682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0809" y="359168"/>
            <a:ext cx="4032112" cy="724695"/>
          </a:xfrm>
          <a:prstGeom prst="rect">
            <a:avLst/>
          </a:prstGeom>
        </p:spPr>
        <p:txBody>
          <a:bodyPr lIns="16123" tIns="8061" rIns="16123" bIns="8061"/>
          <a:lstStyle>
            <a:lvl1pPr algn="l">
              <a:defRPr sz="3200">
                <a:solidFill>
                  <a:schemeClr val="bg2"/>
                </a:solidFill>
                <a:latin typeface="Textbook New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0811" y="1351757"/>
            <a:ext cx="4065455" cy="4959350"/>
          </a:xfrm>
          <a:prstGeom prst="rect">
            <a:avLst/>
          </a:prstGeom>
        </p:spPr>
        <p:txBody>
          <a:bodyPr lIns="16123" tIns="8061" rIns="16123" bIns="8061" anchor="ctr"/>
          <a:lstStyle>
            <a:lvl1pPr marL="0" indent="0">
              <a:buNone/>
              <a:defRPr sz="1800">
                <a:latin typeface="Textbook New"/>
              </a:defRPr>
            </a:lvl1pPr>
            <a:lvl2pPr marL="0" indent="-268735">
              <a:buSzPct val="15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Textbook New"/>
                <a:ea typeface="+mn-ea"/>
                <a:cs typeface="+mn-cs"/>
              </a:defRPr>
            </a:lvl2pPr>
            <a:lvl3pPr marL="279302" indent="-214989" algn="l" defTabSz="429978" rtl="0" eaLnBrk="1" latinLnBrk="0" hangingPunct="1">
              <a:spcBef>
                <a:spcPts val="423"/>
              </a:spcBef>
              <a:spcAft>
                <a:spcPts val="0"/>
              </a:spcAft>
              <a:buFont typeface="Lucida Grande"/>
              <a:buChar char="–"/>
              <a:defRPr lang="en-US" sz="1800" kern="1200" dirty="0" smtClean="0">
                <a:solidFill>
                  <a:schemeClr val="tx1"/>
                </a:solidFill>
                <a:latin typeface="Textbook New Light"/>
                <a:ea typeface="+mn-ea"/>
                <a:cs typeface="Textbook New Light"/>
              </a:defRPr>
            </a:lvl3pPr>
            <a:lvl4pPr marL="279302" indent="-208207" algn="l" defTabSz="429978" rtl="0" eaLnBrk="1" latinLnBrk="0" hangingPunct="1">
              <a:spcBef>
                <a:spcPts val="423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1800" kern="1200" dirty="0" smtClean="0">
                <a:solidFill>
                  <a:schemeClr val="tx1"/>
                </a:solidFill>
                <a:latin typeface="Textbook New Light"/>
                <a:ea typeface="+mn-ea"/>
                <a:cs typeface="Textbook New Light"/>
              </a:defRPr>
            </a:lvl4pPr>
            <a:lvl5pPr>
              <a:defRPr sz="1800">
                <a:latin typeface="Textbook New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0"/>
          </p:nvPr>
        </p:nvSpPr>
        <p:spPr>
          <a:xfrm>
            <a:off x="1394951" y="2220480"/>
            <a:ext cx="2168937" cy="3288206"/>
          </a:xfrm>
          <a:prstGeom prst="rect">
            <a:avLst/>
          </a:prstGeom>
        </p:spPr>
        <p:txBody>
          <a:bodyPr vert="horz" lIns="16123" tIns="8061" rIns="16123" bIns="8061" anchor="ctr"/>
          <a:lstStyle>
            <a:lvl1pPr marL="0" indent="0" algn="ctr">
              <a:buNone/>
              <a:defRPr lang="ru-RU" sz="1100" kern="1200" dirty="0" smtClean="0">
                <a:solidFill>
                  <a:srgbClr val="99A9AB"/>
                </a:solidFill>
                <a:latin typeface="Textbook New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72914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62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690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71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2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0"/>
          <p:cNvSpPr txBox="1">
            <a:spLocks/>
          </p:cNvSpPr>
          <p:nvPr userDrawn="1"/>
        </p:nvSpPr>
        <p:spPr>
          <a:xfrm>
            <a:off x="8459788" y="6418263"/>
            <a:ext cx="320675" cy="365125"/>
          </a:xfrm>
          <a:prstGeom prst="rect">
            <a:avLst/>
          </a:prstGeom>
        </p:spPr>
        <p:txBody>
          <a:bodyPr lIns="38389" tIns="19194" rIns="38389" bIns="19194" anchor="ctr"/>
          <a:lstStyle>
            <a:defPPr>
              <a:defRPr lang="ru-RU"/>
            </a:defPPr>
            <a:lvl1pPr marL="0" algn="ctr" defTabSz="1219261" rtl="0" eaLnBrk="1" latinLnBrk="0" hangingPunct="1">
              <a:defRPr sz="2800" kern="1200">
                <a:solidFill>
                  <a:schemeClr val="tx1"/>
                </a:solidFill>
                <a:latin typeface="Textbook New Light"/>
                <a:ea typeface="+mn-ea"/>
                <a:cs typeface="+mn-cs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1FFBD8B-E7F8-3A4B-8CF1-7863BFCDFEE3}" type="slidenum">
              <a:rPr kumimoji="0" lang="ru-RU" sz="1000" smtClean="0"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ru-RU" sz="100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  <p:sldLayoutId id="2147484586" r:id="rId20"/>
    <p:sldLayoutId id="2147484587" r:id="rId21"/>
    <p:sldLayoutId id="2147484588" r:id="rId22"/>
    <p:sldLayoutId id="2147484589" r:id="rId23"/>
    <p:sldLayoutId id="2147484558" r:id="rId24"/>
    <p:sldLayoutId id="2147484559" r:id="rId25"/>
    <p:sldLayoutId id="2147484590" r:id="rId26"/>
    <p:sldLayoutId id="2147484591" r:id="rId27"/>
    <p:sldLayoutId id="2147484592" r:id="rId28"/>
    <p:sldLayoutId id="2147484560" r:id="rId29"/>
    <p:sldLayoutId id="2147484561" r:id="rId30"/>
    <p:sldLayoutId id="2147484562" r:id="rId31"/>
    <p:sldLayoutId id="2147484563" r:id="rId32"/>
    <p:sldLayoutId id="2147484564" r:id="rId33"/>
    <p:sldLayoutId id="2147484565" r:id="rId34"/>
    <p:sldLayoutId id="2147484593" r:id="rId35"/>
    <p:sldLayoutId id="2147484594" r:id="rId36"/>
    <p:sldLayoutId id="2147484595" r:id="rId37"/>
    <p:sldLayoutId id="2147484596" r:id="rId38"/>
    <p:sldLayoutId id="2147484597" r:id="rId39"/>
    <p:sldLayoutId id="2147484598" r:id="rId40"/>
    <p:sldLayoutId id="2147484599" r:id="rId41"/>
    <p:sldLayoutId id="2147484600" r:id="rId42"/>
    <p:sldLayoutId id="2147484601" r:id="rId43"/>
    <p:sldLayoutId id="2147484602" r:id="rId44"/>
    <p:sldLayoutId id="2147484603" r:id="rId45"/>
    <p:sldLayoutId id="2147484604" r:id="rId46"/>
    <p:sldLayoutId id="2147484605" r:id="rId47"/>
    <p:sldLayoutId id="2147484606" r:id="rId48"/>
    <p:sldLayoutId id="2147484607" r:id="rId49"/>
    <p:sldLayoutId id="2147484566" r:id="rId50"/>
    <p:sldLayoutId id="2147484608" r:id="rId51"/>
    <p:sldLayoutId id="2147484609" r:id="rId52"/>
    <p:sldLayoutId id="2147484628" r:id="rId53"/>
    <p:sldLayoutId id="2147484629" r:id="rId54"/>
    <p:sldLayoutId id="2147484655" r:id="rId55"/>
    <p:sldLayoutId id="2147484656" r:id="rId56"/>
    <p:sldLayoutId id="2147484671" r:id="rId57"/>
  </p:sldLayoutIdLst>
  <p:timing>
    <p:tnLst>
      <p:par>
        <p:cTn id="1" dur="indefinite" restart="never" nodeType="tmRoot"/>
      </p:par>
    </p:tnLst>
  </p:timing>
  <p:txStyles>
    <p:titleStyle>
      <a:lvl1pPr algn="ctr" defTabSz="511175" rtl="0" fontAlgn="base">
        <a:spcBef>
          <a:spcPct val="0"/>
        </a:spcBef>
        <a:spcAft>
          <a:spcPct val="0"/>
        </a:spcAft>
        <a:defRPr kumimoji="1" sz="49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511175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511175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511175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511175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191944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383889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575834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767778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82588" indent="-382588" algn="l" defTabSz="511175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6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830263" indent="-319088" algn="l" defTabSz="511175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31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279525" indent="-255588" algn="l" defTabSz="511175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7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790700" indent="-255588" algn="l" defTabSz="511175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2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301875" indent="-255588" algn="l" defTabSz="511175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2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815326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204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081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958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78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755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633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511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387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265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143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021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389" tIns="19194" rIns="38389" bIns="191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460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38389" tIns="19194" rIns="38389" bIns="19194" rtlCol="0" anchor="ctr"/>
          <a:lstStyle>
            <a:lvl1pPr algn="l" defTabSz="511878" fontAlgn="auto">
              <a:spcBef>
                <a:spcPts val="0"/>
              </a:spcBef>
              <a:spcAft>
                <a:spcPts val="0"/>
              </a:spcAft>
              <a:defRPr kumimoji="0" sz="5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849719F9-389C-5E4B-AFB9-BAD65B9055CE}" type="datetimeFigureOut">
              <a:rPr lang="ru-RU" smtClean="0"/>
              <a:pPr>
                <a:defRPr/>
              </a:pPr>
              <a:t>29.05.2016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38389" tIns="19194" rIns="38389" bIns="19194" rtlCol="0" anchor="ctr"/>
          <a:lstStyle>
            <a:lvl1pPr algn="ctr" defTabSz="511878" fontAlgn="auto">
              <a:spcBef>
                <a:spcPts val="0"/>
              </a:spcBef>
              <a:spcAft>
                <a:spcPts val="0"/>
              </a:spcAft>
              <a:defRPr kumimoji="0" sz="5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38389" tIns="19194" rIns="38389" bIns="19194" rtlCol="0" anchor="ctr"/>
          <a:lstStyle>
            <a:lvl1pPr algn="r" defTabSz="511878" fontAlgn="auto">
              <a:spcBef>
                <a:spcPts val="0"/>
              </a:spcBef>
              <a:spcAft>
                <a:spcPts val="0"/>
              </a:spcAft>
              <a:defRPr kumimoji="0" sz="5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FA7AFB6A-7487-EE4A-9296-94B9DF851A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190500" rtl="0" fontAlgn="base">
        <a:spcBef>
          <a:spcPct val="0"/>
        </a:spcBef>
        <a:spcAft>
          <a:spcPct val="0"/>
        </a:spcAft>
        <a:defRPr kumimoji="1" kern="1200">
          <a:solidFill>
            <a:schemeClr val="tx1"/>
          </a:solidFill>
          <a:latin typeface="Arial"/>
          <a:ea typeface="Arial" charset="0"/>
          <a:cs typeface="Arial" charset="0"/>
        </a:defRPr>
      </a:lvl1pPr>
      <a:lvl2pPr algn="ctr" defTabSz="190500" rtl="0" fontAlgn="base">
        <a:spcBef>
          <a:spcPct val="0"/>
        </a:spcBef>
        <a:spcAft>
          <a:spcPct val="0"/>
        </a:spcAft>
        <a:defRPr kumimoji="1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ctr" defTabSz="190500" rtl="0" fontAlgn="base">
        <a:spcBef>
          <a:spcPct val="0"/>
        </a:spcBef>
        <a:spcAft>
          <a:spcPct val="0"/>
        </a:spcAft>
        <a:defRPr kumimoji="1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ctr" defTabSz="190500" rtl="0" fontAlgn="base">
        <a:spcBef>
          <a:spcPct val="0"/>
        </a:spcBef>
        <a:spcAft>
          <a:spcPct val="0"/>
        </a:spcAft>
        <a:defRPr kumimoji="1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ctr" defTabSz="190500" rtl="0" fontAlgn="base">
        <a:spcBef>
          <a:spcPct val="0"/>
        </a:spcBef>
        <a:spcAft>
          <a:spcPct val="0"/>
        </a:spcAft>
        <a:defRPr kumimoji="1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91944" algn="ctr" defTabSz="191944" rtl="0" fontAlgn="base">
        <a:spcBef>
          <a:spcPct val="0"/>
        </a:spcBef>
        <a:spcAft>
          <a:spcPct val="0"/>
        </a:spcAft>
        <a:defRPr kumimoji="1" sz="1800">
          <a:solidFill>
            <a:schemeClr val="tx1"/>
          </a:solidFill>
          <a:latin typeface="Textbook New ExtraBold" charset="0"/>
          <a:ea typeface="Arial" charset="0"/>
          <a:cs typeface="Arial" charset="0"/>
        </a:defRPr>
      </a:lvl6pPr>
      <a:lvl7pPr marL="383889" algn="ctr" defTabSz="191944" rtl="0" fontAlgn="base">
        <a:spcBef>
          <a:spcPct val="0"/>
        </a:spcBef>
        <a:spcAft>
          <a:spcPct val="0"/>
        </a:spcAft>
        <a:defRPr kumimoji="1" sz="1800">
          <a:solidFill>
            <a:schemeClr val="tx1"/>
          </a:solidFill>
          <a:latin typeface="Textbook New ExtraBold" charset="0"/>
          <a:ea typeface="Arial" charset="0"/>
          <a:cs typeface="Arial" charset="0"/>
        </a:defRPr>
      </a:lvl7pPr>
      <a:lvl8pPr marL="575834" algn="ctr" defTabSz="191944" rtl="0" fontAlgn="base">
        <a:spcBef>
          <a:spcPct val="0"/>
        </a:spcBef>
        <a:spcAft>
          <a:spcPct val="0"/>
        </a:spcAft>
        <a:defRPr kumimoji="1" sz="1800">
          <a:solidFill>
            <a:schemeClr val="tx1"/>
          </a:solidFill>
          <a:latin typeface="Textbook New ExtraBold" charset="0"/>
          <a:ea typeface="Arial" charset="0"/>
          <a:cs typeface="Arial" charset="0"/>
        </a:defRPr>
      </a:lvl8pPr>
      <a:lvl9pPr marL="767778" algn="ctr" defTabSz="191944" rtl="0" fontAlgn="base">
        <a:spcBef>
          <a:spcPct val="0"/>
        </a:spcBef>
        <a:spcAft>
          <a:spcPct val="0"/>
        </a:spcAft>
        <a:defRPr kumimoji="1" sz="1800">
          <a:solidFill>
            <a:schemeClr val="tx1"/>
          </a:solidFill>
          <a:latin typeface="Textbook New ExtraBold" charset="0"/>
          <a:ea typeface="Arial" charset="0"/>
          <a:cs typeface="Arial" charset="0"/>
        </a:defRPr>
      </a:lvl9pPr>
    </p:titleStyle>
    <p:bodyStyle>
      <a:lvl1pPr marL="142875" indent="-142875" algn="l" defTabSz="1905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Arial"/>
          <a:ea typeface="Arial" charset="0"/>
          <a:cs typeface="Arial" charset="0"/>
        </a:defRPr>
      </a:lvl1pPr>
      <a:lvl2pPr marL="311150" indent="-119063" algn="l" defTabSz="1905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1200" kern="1200">
          <a:solidFill>
            <a:schemeClr val="tx1"/>
          </a:solidFill>
          <a:latin typeface="Arial"/>
          <a:ea typeface="Arial" charset="0"/>
          <a:cs typeface="+mn-cs"/>
        </a:defRPr>
      </a:lvl2pPr>
      <a:lvl3pPr marL="479425" indent="-95250" algn="l" defTabSz="1905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1000" kern="1200">
          <a:solidFill>
            <a:schemeClr val="tx1"/>
          </a:solidFill>
          <a:latin typeface="Arial"/>
          <a:ea typeface="Arial" charset="0"/>
          <a:cs typeface="+mn-cs"/>
        </a:defRPr>
      </a:lvl3pPr>
      <a:lvl4pPr marL="671513" indent="-95250" algn="l" defTabSz="1905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800" kern="1200">
          <a:solidFill>
            <a:schemeClr val="tx1"/>
          </a:solidFill>
          <a:latin typeface="Arial"/>
          <a:ea typeface="Arial" charset="0"/>
          <a:cs typeface="+mn-cs"/>
        </a:defRPr>
      </a:lvl4pPr>
      <a:lvl5pPr marL="863600" indent="-95250" algn="l" defTabSz="1905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800" kern="1200">
          <a:solidFill>
            <a:schemeClr val="tx1"/>
          </a:solidFill>
          <a:latin typeface="Arial"/>
          <a:ea typeface="Arial" charset="0"/>
          <a:cs typeface="+mn-cs"/>
        </a:defRPr>
      </a:lvl5pPr>
      <a:lvl6pPr marL="1055695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639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583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528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4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889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83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778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722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667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611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555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22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  <p:sldLayoutId id="2147484623" r:id="rId13"/>
    <p:sldLayoutId id="2147484624" r:id="rId14"/>
    <p:sldLayoutId id="2147484625" r:id="rId15"/>
  </p:sldLayoutIdLst>
  <p:txStyles>
    <p:titleStyle>
      <a:lvl1pPr algn="ctr" defTabSz="320675" rtl="0" eaLnBrk="0" fontAlgn="base" hangingPunct="0"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20675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2pPr>
      <a:lvl3pPr algn="ctr" defTabSz="320675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3pPr>
      <a:lvl4pPr algn="ctr" defTabSz="320675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4pPr>
      <a:lvl5pPr algn="ctr" defTabSz="320675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5pPr>
      <a:lvl6pPr marL="457200" algn="ctr" defTabSz="3206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6pPr>
      <a:lvl7pPr marL="914400" algn="ctr" defTabSz="3206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7pPr>
      <a:lvl8pPr marL="1371600" algn="ctr" defTabSz="3206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8pPr>
      <a:lvl9pPr marL="1828800" algn="ctr" defTabSz="3206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itchFamily="34" charset="0"/>
        </a:defRPr>
      </a:lvl9pPr>
    </p:titleStyle>
    <p:bodyStyle>
      <a:lvl1pPr marL="239713" indent="-239713" algn="l" defTabSz="320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00025" algn="l" defTabSz="320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160338" algn="l" defTabSz="320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3950" indent="-160338" algn="l" defTabSz="320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213" indent="-160338" algn="l" defTabSz="320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7745" indent="-160704" algn="l" defTabSz="32140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152" indent="-160704" algn="l" defTabSz="32140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561" indent="-160704" algn="l" defTabSz="32140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967" indent="-160704" algn="l" defTabSz="32140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07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16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24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31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041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447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856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264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2" y="383382"/>
            <a:ext cx="8375996" cy="761206"/>
          </a:xfrm>
          <a:prstGeom prst="rect">
            <a:avLst/>
          </a:prstGeom>
        </p:spPr>
        <p:txBody>
          <a:bodyPr vert="horz" lIns="0" tIns="19202" rIns="38405" bIns="19202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002" y="1652588"/>
            <a:ext cx="8375996" cy="4314412"/>
          </a:xfrm>
          <a:prstGeom prst="rect">
            <a:avLst/>
          </a:prstGeom>
        </p:spPr>
        <p:txBody>
          <a:bodyPr vert="horz" lIns="0" tIns="19202" rIns="38405" bIns="19202" rtlCol="0" anchor="ctr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002" y="6220620"/>
            <a:ext cx="7614542" cy="254000"/>
          </a:xfrm>
          <a:prstGeom prst="rect">
            <a:avLst/>
          </a:prstGeom>
        </p:spPr>
        <p:txBody>
          <a:bodyPr vert="horz" lIns="0" tIns="19202" rIns="38405" bIns="19202" rtlCol="0" anchor="ctr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 defTabSz="768048" fontAlgn="auto">
              <a:spcBef>
                <a:spcPts val="0"/>
              </a:spcBef>
              <a:spcAft>
                <a:spcPts val="0"/>
              </a:spcAft>
            </a:pPr>
            <a:endParaRPr kumimoji="0" lang="ru-RU" dirty="0">
              <a:solidFill>
                <a:prstClr val="black"/>
              </a:solidFill>
              <a:latin typeface="Textbook New Ligh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8973" y="6220620"/>
            <a:ext cx="381025" cy="254000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 defTabSz="768048" fontAlgn="auto">
              <a:spcBef>
                <a:spcPts val="0"/>
              </a:spcBef>
              <a:spcAft>
                <a:spcPts val="0"/>
              </a:spcAft>
            </a:pPr>
            <a:fld id="{741C03D3-FA44-40EC-9A21-1FC4FEA3E22E}" type="slidenum">
              <a:rPr kumimoji="0" lang="ru-RU" smtClean="0">
                <a:solidFill>
                  <a:prstClr val="black"/>
                </a:solidFill>
                <a:latin typeface="Textbook New Light"/>
                <a:ea typeface="+mn-ea"/>
                <a:cs typeface="+mn-cs"/>
              </a:rPr>
              <a:pPr defTabSz="76804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 dirty="0">
              <a:solidFill>
                <a:prstClr val="black"/>
              </a:solidFill>
              <a:latin typeface="Textbook New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89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  <p:sldLayoutId id="2147484643" r:id="rId13"/>
    <p:sldLayoutId id="2147484644" r:id="rId14"/>
    <p:sldLayoutId id="2147484645" r:id="rId15"/>
    <p:sldLayoutId id="2147484646" r:id="rId16"/>
    <p:sldLayoutId id="2147484647" r:id="rId17"/>
    <p:sldLayoutId id="2147484648" r:id="rId18"/>
    <p:sldLayoutId id="2147484649" r:id="rId19"/>
    <p:sldLayoutId id="2147484650" r:id="rId20"/>
    <p:sldLayoutId id="2147484651" r:id="rId21"/>
    <p:sldLayoutId id="2147484652" r:id="rId22"/>
    <p:sldLayoutId id="2147484657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768058" rtl="0" eaLnBrk="1" latinLnBrk="0" hangingPunct="1">
        <a:lnSpc>
          <a:spcPts val="42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68058" rtl="0" eaLnBrk="1" latinLnBrk="0" hangingPunct="1">
        <a:lnSpc>
          <a:spcPts val="2520"/>
        </a:lnSpc>
        <a:spcBef>
          <a:spcPts val="1680"/>
        </a:spcBef>
        <a:spcAft>
          <a:spcPts val="1680"/>
        </a:spcAft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332640" algn="l" defTabSz="801360" rtl="0" eaLnBrk="1" latinLnBrk="0" hangingPunct="1">
        <a:lnSpc>
          <a:spcPts val="2520"/>
        </a:lnSpc>
        <a:spcBef>
          <a:spcPts val="0"/>
        </a:spcBef>
        <a:spcAft>
          <a:spcPts val="0"/>
        </a:spcAft>
        <a:buClr>
          <a:schemeClr val="tx2"/>
        </a:buClr>
        <a:buSzPct val="105000"/>
        <a:buFont typeface="Arial" panose="020B0604020202020204" pitchFamily="34" charset="0"/>
        <a:buChar char="▌"/>
        <a:defRPr sz="2100" kern="1200" baseline="0">
          <a:solidFill>
            <a:schemeClr val="tx1"/>
          </a:solidFill>
          <a:latin typeface="Textbook New" panose="020B0603020503020204" pitchFamily="34" charset="-52"/>
          <a:ea typeface="+mn-ea"/>
          <a:cs typeface="+mn-cs"/>
        </a:defRPr>
      </a:lvl2pPr>
      <a:lvl3pPr marL="635040" indent="-332640" algn="l" defTabSz="768058" rtl="0" eaLnBrk="1" latinLnBrk="0" hangingPunct="1">
        <a:lnSpc>
          <a:spcPts val="2520"/>
        </a:lnSpc>
        <a:spcBef>
          <a:spcPts val="1680"/>
        </a:spcBef>
        <a:spcAft>
          <a:spcPts val="0"/>
        </a:spcAft>
        <a:buFont typeface="Textbook New Light" panose="020B0503020503020204" pitchFamily="34" charset="-52"/>
        <a:buChar char="›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635040" indent="-332640" algn="l" defTabSz="768058" rtl="0" eaLnBrk="1" latinLnBrk="0" hangingPunct="1">
        <a:lnSpc>
          <a:spcPts val="2520"/>
        </a:lnSpc>
        <a:spcBef>
          <a:spcPts val="1680"/>
        </a:spcBef>
        <a:spcAft>
          <a:spcPts val="0"/>
        </a:spcAft>
        <a:buFont typeface="+mj-lt"/>
        <a:buAutoNum type="arabicPeriod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768058" rtl="0" eaLnBrk="1" latinLnBrk="0" hangingPunct="1">
        <a:lnSpc>
          <a:spcPct val="90000"/>
        </a:lnSpc>
        <a:spcBef>
          <a:spcPts val="42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159" indent="-192014" algn="l" defTabSz="768058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187" indent="-192014" algn="l" defTabSz="768058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16" indent="-192014" algn="l" defTabSz="768058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245" indent="-192014" algn="l" defTabSz="768058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29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58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86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15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144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173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202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230" algn="l" defTabSz="7680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679" userDrawn="1">
          <p15:clr>
            <a:srgbClr val="F26B43"/>
          </p15:clr>
        </p15:guide>
        <p15:guide id="2" pos="7360" userDrawn="1">
          <p15:clr>
            <a:srgbClr val="F26B43"/>
          </p15:clr>
        </p15:guide>
        <p15:guide id="3" pos="7040" userDrawn="1">
          <p15:clr>
            <a:srgbClr val="F26B43"/>
          </p15:clr>
        </p15:guide>
        <p15:guide id="4" pos="6720" userDrawn="1">
          <p15:clr>
            <a:srgbClr val="F26B43"/>
          </p15:clr>
        </p15:guide>
        <p15:guide id="5" pos="6401" userDrawn="1">
          <p15:clr>
            <a:srgbClr val="F26B43"/>
          </p15:clr>
        </p15:guide>
        <p15:guide id="6" pos="6081" userDrawn="1">
          <p15:clr>
            <a:srgbClr val="F26B43"/>
          </p15:clr>
        </p15:guide>
        <p15:guide id="7" pos="5761" userDrawn="1">
          <p15:clr>
            <a:srgbClr val="F26B43"/>
          </p15:clr>
        </p15:guide>
        <p15:guide id="8" pos="5441" userDrawn="1">
          <p15:clr>
            <a:srgbClr val="F26B43"/>
          </p15:clr>
        </p15:guide>
        <p15:guide id="9" pos="5122" userDrawn="1">
          <p15:clr>
            <a:srgbClr val="F26B43"/>
          </p15:clr>
        </p15:guide>
        <p15:guide id="10" pos="4802" userDrawn="1">
          <p15:clr>
            <a:srgbClr val="F26B43"/>
          </p15:clr>
        </p15:guide>
        <p15:guide id="11" pos="4482" userDrawn="1">
          <p15:clr>
            <a:srgbClr val="F26B43"/>
          </p15:clr>
        </p15:guide>
        <p15:guide id="12" pos="4162" userDrawn="1">
          <p15:clr>
            <a:srgbClr val="F26B43"/>
          </p15:clr>
        </p15:guide>
        <p15:guide id="13" pos="3523" userDrawn="1">
          <p15:clr>
            <a:srgbClr val="F26B43"/>
          </p15:clr>
        </p15:guide>
        <p15:guide id="14" pos="3843" userDrawn="1">
          <p15:clr>
            <a:srgbClr val="F26B43"/>
          </p15:clr>
        </p15:guide>
        <p15:guide id="15" pos="3203" userDrawn="1">
          <p15:clr>
            <a:srgbClr val="F26B43"/>
          </p15:clr>
        </p15:guide>
        <p15:guide id="16" pos="2883" userDrawn="1">
          <p15:clr>
            <a:srgbClr val="F26B43"/>
          </p15:clr>
        </p15:guide>
        <p15:guide id="17" pos="2564" userDrawn="1">
          <p15:clr>
            <a:srgbClr val="F26B43"/>
          </p15:clr>
        </p15:guide>
        <p15:guide id="18" pos="2244" userDrawn="1">
          <p15:clr>
            <a:srgbClr val="F26B43"/>
          </p15:clr>
        </p15:guide>
        <p15:guide id="19" pos="1924" userDrawn="1">
          <p15:clr>
            <a:srgbClr val="F26B43"/>
          </p15:clr>
        </p15:guide>
        <p15:guide id="20" pos="1604" userDrawn="1">
          <p15:clr>
            <a:srgbClr val="F26B43"/>
          </p15:clr>
        </p15:guide>
        <p15:guide id="21" pos="1285" userDrawn="1">
          <p15:clr>
            <a:srgbClr val="F26B43"/>
          </p15:clr>
        </p15:guide>
        <p15:guide id="22" pos="645" userDrawn="1">
          <p15:clr>
            <a:srgbClr val="F26B43"/>
          </p15:clr>
        </p15:guide>
        <p15:guide id="23" pos="965" userDrawn="1">
          <p15:clr>
            <a:srgbClr val="F26B43"/>
          </p15:clr>
        </p15:guide>
        <p15:guide id="24" pos="325" userDrawn="1">
          <p15:clr>
            <a:srgbClr val="F26B43"/>
          </p15:clr>
        </p15:guide>
        <p15:guide id="25" pos="7999" userDrawn="1">
          <p15:clr>
            <a:srgbClr val="F26B43"/>
          </p15:clr>
        </p15:guide>
        <p15:guide id="26" pos="8319" userDrawn="1">
          <p15:clr>
            <a:srgbClr val="F26B43"/>
          </p15:clr>
        </p15:guide>
        <p15:guide id="27" pos="8639" userDrawn="1">
          <p15:clr>
            <a:srgbClr val="F26B43"/>
          </p15:clr>
        </p15:guide>
        <p15:guide id="28" pos="8958" userDrawn="1">
          <p15:clr>
            <a:srgbClr val="F26B43"/>
          </p15:clr>
        </p15:guide>
        <p15:guide id="29" pos="9278" userDrawn="1">
          <p15:clr>
            <a:srgbClr val="F26B43"/>
          </p15:clr>
        </p15:guide>
        <p15:guide id="30" pos="9598" userDrawn="1">
          <p15:clr>
            <a:srgbClr val="F26B43"/>
          </p15:clr>
        </p15:guide>
        <p15:guide id="31" pos="9918" userDrawn="1">
          <p15:clr>
            <a:srgbClr val="F26B43"/>
          </p15:clr>
        </p15:guide>
        <p15:guide id="32" pos="10237" userDrawn="1">
          <p15:clr>
            <a:srgbClr val="F26B43"/>
          </p15:clr>
        </p15:guide>
        <p15:guide id="33" pos="10877" userDrawn="1">
          <p15:clr>
            <a:srgbClr val="F26B43"/>
          </p15:clr>
        </p15:guide>
        <p15:guide id="34" pos="10557" userDrawn="1">
          <p15:clr>
            <a:srgbClr val="F26B43"/>
          </p15:clr>
        </p15:guide>
        <p15:guide id="35" pos="11197" userDrawn="1">
          <p15:clr>
            <a:srgbClr val="F26B43"/>
          </p15:clr>
        </p15:guide>
        <p15:guide id="36" pos="11516" userDrawn="1">
          <p15:clr>
            <a:srgbClr val="F26B43"/>
          </p15:clr>
        </p15:guide>
        <p15:guide id="37" pos="12156" userDrawn="1">
          <p15:clr>
            <a:srgbClr val="F26B43"/>
          </p15:clr>
        </p15:guide>
        <p15:guide id="38" pos="11836" userDrawn="1">
          <p15:clr>
            <a:srgbClr val="F26B43"/>
          </p15:clr>
        </p15:guide>
        <p15:guide id="39" pos="12476" userDrawn="1">
          <p15:clr>
            <a:srgbClr val="F26B43"/>
          </p15:clr>
        </p15:guide>
        <p15:guide id="40" pos="12795" userDrawn="1">
          <p15:clr>
            <a:srgbClr val="F26B43"/>
          </p15:clr>
        </p15:guide>
        <p15:guide id="41" pos="13115" userDrawn="1">
          <p15:clr>
            <a:srgbClr val="F26B43"/>
          </p15:clr>
        </p15:guide>
        <p15:guide id="42" pos="13435" userDrawn="1">
          <p15:clr>
            <a:srgbClr val="F26B43"/>
          </p15:clr>
        </p15:guide>
        <p15:guide id="43" pos="14074" userDrawn="1">
          <p15:clr>
            <a:srgbClr val="F26B43"/>
          </p15:clr>
        </p15:guide>
        <p15:guide id="44" pos="13755" userDrawn="1">
          <p15:clr>
            <a:srgbClr val="F26B43"/>
          </p15:clr>
        </p15:guide>
        <p15:guide id="45" pos="14394" userDrawn="1">
          <p15:clr>
            <a:srgbClr val="F26B43"/>
          </p15:clr>
        </p15:guide>
        <p15:guide id="46" pos="14714" userDrawn="1">
          <p15:clr>
            <a:srgbClr val="F26B43"/>
          </p15:clr>
        </p15:guide>
        <p15:guide id="47" pos="15034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4000" userDrawn="1">
          <p15:clr>
            <a:srgbClr val="F26B43"/>
          </p15:clr>
        </p15:guide>
        <p15:guide id="50" orient="horz" pos="3681" userDrawn="1">
          <p15:clr>
            <a:srgbClr val="F26B43"/>
          </p15:clr>
        </p15:guide>
        <p15:guide id="51" orient="horz" pos="3361" userDrawn="1">
          <p15:clr>
            <a:srgbClr val="F26B43"/>
          </p15:clr>
        </p15:guide>
        <p15:guide id="52" orient="horz" pos="3041" userDrawn="1">
          <p15:clr>
            <a:srgbClr val="F26B43"/>
          </p15:clr>
        </p15:guide>
        <p15:guide id="53" orient="horz" pos="2721" userDrawn="1">
          <p15:clr>
            <a:srgbClr val="F26B43"/>
          </p15:clr>
        </p15:guide>
        <p15:guide id="54" orient="horz" pos="2402" userDrawn="1">
          <p15:clr>
            <a:srgbClr val="F26B43"/>
          </p15:clr>
        </p15:guide>
        <p15:guide id="55" orient="horz" pos="2082" userDrawn="1">
          <p15:clr>
            <a:srgbClr val="F26B43"/>
          </p15:clr>
        </p15:guide>
        <p15:guide id="56" orient="horz" pos="1762" userDrawn="1">
          <p15:clr>
            <a:srgbClr val="F26B43"/>
          </p15:clr>
        </p15:guide>
        <p15:guide id="57" orient="horz" pos="1442" userDrawn="1">
          <p15:clr>
            <a:srgbClr val="F26B43"/>
          </p15:clr>
        </p15:guide>
        <p15:guide id="58" orient="horz" pos="1123" userDrawn="1">
          <p15:clr>
            <a:srgbClr val="F26B43"/>
          </p15:clr>
        </p15:guide>
        <p15:guide id="59" orient="horz" pos="803" userDrawn="1">
          <p15:clr>
            <a:srgbClr val="F26B43"/>
          </p15:clr>
        </p15:guide>
        <p15:guide id="60" orient="horz" pos="483" userDrawn="1">
          <p15:clr>
            <a:srgbClr val="F26B43"/>
          </p15:clr>
        </p15:guide>
        <p15:guide id="61" orient="horz" pos="163" userDrawn="1">
          <p15:clr>
            <a:srgbClr val="F26B43"/>
          </p15:clr>
        </p15:guide>
        <p15:guide id="62" orient="horz" pos="4640" userDrawn="1">
          <p15:clr>
            <a:srgbClr val="F26B43"/>
          </p15:clr>
        </p15:guide>
        <p15:guide id="63" orient="horz" pos="4959" userDrawn="1">
          <p15:clr>
            <a:srgbClr val="F26B43"/>
          </p15:clr>
        </p15:guide>
        <p15:guide id="64" orient="horz" pos="5279" userDrawn="1">
          <p15:clr>
            <a:srgbClr val="F26B43"/>
          </p15:clr>
        </p15:guide>
        <p15:guide id="65" orient="horz" pos="5599" userDrawn="1">
          <p15:clr>
            <a:srgbClr val="F26B43"/>
          </p15:clr>
        </p15:guide>
        <p15:guide id="66" orient="horz" pos="5919" userDrawn="1">
          <p15:clr>
            <a:srgbClr val="F26B43"/>
          </p15:clr>
        </p15:guide>
        <p15:guide id="67" orient="horz" pos="6238" userDrawn="1">
          <p15:clr>
            <a:srgbClr val="F26B43"/>
          </p15:clr>
        </p15:guide>
        <p15:guide id="68" orient="horz" pos="6558" userDrawn="1">
          <p15:clr>
            <a:srgbClr val="F26B43"/>
          </p15:clr>
        </p15:guide>
        <p15:guide id="69" orient="horz" pos="6878" userDrawn="1">
          <p15:clr>
            <a:srgbClr val="F26B43"/>
          </p15:clr>
        </p15:guide>
        <p15:guide id="70" orient="horz" pos="7198" userDrawn="1">
          <p15:clr>
            <a:srgbClr val="F26B43"/>
          </p15:clr>
        </p15:guide>
        <p15:guide id="71" orient="horz" pos="7517" userDrawn="1">
          <p15:clr>
            <a:srgbClr val="F26B43"/>
          </p15:clr>
        </p15:guide>
        <p15:guide id="72" orient="horz" pos="7837" userDrawn="1">
          <p15:clr>
            <a:srgbClr val="F26B43"/>
          </p15:clr>
        </p15:guide>
        <p15:guide id="73" orient="horz" pos="8157" userDrawn="1">
          <p15:clr>
            <a:srgbClr val="F26B43"/>
          </p15:clr>
        </p15:guide>
        <p15:guide id="74" orient="horz" pos="847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kumimoji="0"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29.05.2016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kumimoji="0"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9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yandex.ru/partnermarket/auction/terms.x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pricelabs.ru/" TargetMode="Externa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support/direc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20080"/>
          </a:xfrm>
        </p:spPr>
        <p:txBody>
          <a:bodyPr/>
          <a:lstStyle/>
          <a:p>
            <a:r>
              <a:rPr lang="ru-RU" sz="3000" dirty="0">
                <a:solidFill>
                  <a:schemeClr val="accent2"/>
                </a:solidFill>
              </a:rPr>
              <a:t>М</a:t>
            </a:r>
            <a:r>
              <a:rPr lang="ru-RU" sz="3000" dirty="0">
                <a:solidFill>
                  <a:schemeClr val="tx1"/>
                </a:solidFill>
              </a:rPr>
              <a:t>аркет – место встречи магазина и покупателя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407736" y="7029400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0" y="6439644"/>
            <a:ext cx="9793088" cy="1021804"/>
            <a:chOff x="0" y="6439644"/>
            <a:chExt cx="9793088" cy="8367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39644"/>
              <a:ext cx="9793088" cy="83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10"/>
              <a:endParaRPr lang="ru-RU" sz="1800">
                <a:solidFill>
                  <a:prstClr val="white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07988" y="6439644"/>
              <a:ext cx="8328025" cy="0"/>
            </a:xfrm>
            <a:prstGeom prst="line">
              <a:avLst/>
            </a:prstGeom>
            <a:ln w="6350" cmpd="sng">
              <a:solidFill>
                <a:srgbClr val="5A6C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908722"/>
            <a:ext cx="7884368" cy="54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260095" y="463210"/>
            <a:ext cx="5967682" cy="599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463209"/>
            <a:ext cx="5894428" cy="599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267023" y="6448317"/>
            <a:ext cx="8622008" cy="2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583815" y="6457896"/>
            <a:ext cx="253782" cy="400105"/>
          </a:xfrm>
          <a:prstGeom prst="rect">
            <a:avLst/>
          </a:prstGeom>
          <a:solidFill>
            <a:schemeClr val="bg1"/>
          </a:solidFill>
        </p:spPr>
        <p:txBody>
          <a:bodyPr wrap="square" lIns="91379" tIns="45690" rIns="91379" bIns="45690" rtlCol="0">
            <a:spAutoFit/>
          </a:bodyPr>
          <a:lstStyle/>
          <a:p>
            <a:pPr defTabSz="51084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>
          <a:xfrm>
            <a:off x="8346561" y="6146748"/>
            <a:ext cx="359481" cy="158220"/>
          </a:xfrm>
          <a:prstGeom prst="rect">
            <a:avLst/>
          </a:prstGeom>
        </p:spPr>
        <p:txBody>
          <a:bodyPr lIns="64279" tIns="32138" rIns="64279" bIns="32138"/>
          <a:lstStyle>
            <a:defPPr>
              <a:defRPr lang="ru-RU"/>
            </a:defPPr>
            <a:lvl1pPr marL="0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071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143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8214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4286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035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2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2498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8569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7" name="Picture 3" descr="C:\Users\popovadaria\Desktop\скрин_карточ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9" y="887079"/>
            <a:ext cx="7934502" cy="56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267744" y="4015623"/>
            <a:ext cx="2520279" cy="1057801"/>
            <a:chOff x="-640487" y="2596310"/>
            <a:chExt cx="2520279" cy="1057801"/>
          </a:xfrm>
        </p:grpSpPr>
        <p:sp>
          <p:nvSpPr>
            <p:cNvPr id="17" name="Прямоугольная выноска 16"/>
            <p:cNvSpPr/>
            <p:nvPr/>
          </p:nvSpPr>
          <p:spPr>
            <a:xfrm>
              <a:off x="-640487" y="2596310"/>
              <a:ext cx="2520279" cy="1057801"/>
            </a:xfrm>
            <a:prstGeom prst="wedgeRectCallout">
              <a:avLst>
                <a:gd name="adj1" fmla="val -33261"/>
                <a:gd name="adj2" fmla="val 80313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566186" y="2709710"/>
              <a:ext cx="23716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6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интернет-магазинов. 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/>
              </a:r>
              <a:b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</a:b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Приоритет региональным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038771" y="2454796"/>
            <a:ext cx="2520279" cy="865429"/>
            <a:chOff x="9929500" y="2812355"/>
            <a:chExt cx="2520279" cy="865429"/>
          </a:xfrm>
        </p:grpSpPr>
        <p:sp>
          <p:nvSpPr>
            <p:cNvPr id="23" name="Прямоугольная выноска 22"/>
            <p:cNvSpPr/>
            <p:nvPr/>
          </p:nvSpPr>
          <p:spPr>
            <a:xfrm>
              <a:off x="9929500" y="2812355"/>
              <a:ext cx="2520279" cy="865429"/>
            </a:xfrm>
            <a:prstGeom prst="wedgeRectCallout">
              <a:avLst>
                <a:gd name="adj1" fmla="val -32989"/>
                <a:gd name="adj2" fmla="val 89699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000404" y="2952682"/>
              <a:ext cx="237167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Кнопка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«В корзину»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Покупка на </a:t>
              </a:r>
              <a:r>
                <a:rPr lang="ru-RU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Маркете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 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436096" y="3263594"/>
            <a:ext cx="2520279" cy="865429"/>
            <a:chOff x="8573033" y="2433792"/>
            <a:chExt cx="2520279" cy="865429"/>
          </a:xfrm>
        </p:grpSpPr>
        <p:sp>
          <p:nvSpPr>
            <p:cNvPr id="26" name="Прямоугольная выноска 25"/>
            <p:cNvSpPr/>
            <p:nvPr/>
          </p:nvSpPr>
          <p:spPr>
            <a:xfrm>
              <a:off x="8573033" y="2433792"/>
              <a:ext cx="2520279" cy="865429"/>
            </a:xfrm>
            <a:prstGeom prst="wedgeRectCallout">
              <a:avLst>
                <a:gd name="adj1" fmla="val 33214"/>
                <a:gd name="adj2" fmla="val 86644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647333" y="2547488"/>
              <a:ext cx="237167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Кнопка «В магазин» ведет в магазин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8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5209730" y="2974913"/>
            <a:ext cx="2957083" cy="971034"/>
            <a:chOff x="7739004" y="1921426"/>
            <a:chExt cx="2520279" cy="865429"/>
          </a:xfrm>
        </p:grpSpPr>
        <p:sp>
          <p:nvSpPr>
            <p:cNvPr id="26" name="Прямоугольная выноска 25"/>
            <p:cNvSpPr/>
            <p:nvPr/>
          </p:nvSpPr>
          <p:spPr>
            <a:xfrm>
              <a:off x="7739004" y="1921426"/>
              <a:ext cx="2520279" cy="865429"/>
            </a:xfrm>
            <a:prstGeom prst="wedgeRectCallout">
              <a:avLst>
                <a:gd name="adj1" fmla="val 4250"/>
                <a:gd name="adj2" fmla="val 86992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813306" y="2061753"/>
              <a:ext cx="2371675" cy="301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endPara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pic>
        <p:nvPicPr>
          <p:cNvPr id="4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408001" y="463210"/>
            <a:ext cx="5819775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463210"/>
            <a:ext cx="5748338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407736" y="6320851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sshakh\Desktop\карта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7" y="912535"/>
            <a:ext cx="8175821" cy="637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-101258" y="6295927"/>
            <a:ext cx="9245258" cy="400083"/>
          </a:xfrm>
          <a:prstGeom prst="rect">
            <a:avLst/>
          </a:prstGeom>
          <a:solidFill>
            <a:schemeClr val="bg1"/>
          </a:solidFill>
        </p:spPr>
        <p:txBody>
          <a:bodyPr wrap="square" lIns="91379" tIns="45690" rIns="91379" bIns="45690" rtlCol="0">
            <a:spAutoFit/>
          </a:bodyPr>
          <a:lstStyle/>
          <a:p>
            <a:pPr defTabSz="510840"/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875891" y="1272024"/>
            <a:ext cx="6171993" cy="2575016"/>
            <a:chOff x="9570019" y="1828533"/>
            <a:chExt cx="6171994" cy="2575015"/>
          </a:xfrm>
        </p:grpSpPr>
        <p:sp>
          <p:nvSpPr>
            <p:cNvPr id="23" name="Прямоугольная выноска 22"/>
            <p:cNvSpPr/>
            <p:nvPr/>
          </p:nvSpPr>
          <p:spPr>
            <a:xfrm>
              <a:off x="9570019" y="1828533"/>
              <a:ext cx="2520279" cy="865429"/>
            </a:xfrm>
            <a:prstGeom prst="wedgeRectCallout">
              <a:avLst>
                <a:gd name="adj1" fmla="val -7270"/>
                <a:gd name="adj2" fmla="val 101377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644320" y="1968860"/>
              <a:ext cx="23716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Блок с похожими товарами</a:t>
              </a:r>
            </a:p>
          </p:txBody>
        </p:sp>
        <p:sp>
          <p:nvSpPr>
            <p:cNvPr id="19" name="Прямоугольная выноска 18"/>
            <p:cNvSpPr/>
            <p:nvPr/>
          </p:nvSpPr>
          <p:spPr>
            <a:xfrm>
              <a:off x="13221734" y="3510058"/>
              <a:ext cx="2520279" cy="865429"/>
            </a:xfrm>
            <a:prstGeom prst="wedgeRectCallout">
              <a:avLst>
                <a:gd name="adj1" fmla="val -30658"/>
                <a:gd name="adj2" fmla="val 97249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3332782" y="3572551"/>
              <a:ext cx="23716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Магазины на карте </a:t>
              </a:r>
              <a:b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офф-лайн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магазины</a:t>
              </a:r>
            </a:p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 </a:t>
              </a:r>
            </a:p>
          </p:txBody>
        </p:sp>
      </p:grpSp>
      <p:sp>
        <p:nvSpPr>
          <p:cNvPr id="15" name="Номер слайда 3"/>
          <p:cNvSpPr txBox="1">
            <a:spLocks/>
          </p:cNvSpPr>
          <p:nvPr/>
        </p:nvSpPr>
        <p:spPr>
          <a:xfrm>
            <a:off x="8377047" y="6138472"/>
            <a:ext cx="359481" cy="158220"/>
          </a:xfrm>
          <a:prstGeom prst="rect">
            <a:avLst/>
          </a:prstGeom>
        </p:spPr>
        <p:txBody>
          <a:bodyPr lIns="64279" tIns="32138" rIns="64279" bIns="32138"/>
          <a:lstStyle>
            <a:defPPr>
              <a:defRPr lang="ru-RU"/>
            </a:defPPr>
            <a:lvl1pPr marL="0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071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143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8214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4286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035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2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2498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8569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407994" y="6296692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408001" y="463210"/>
            <a:ext cx="5819775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463210"/>
            <a:ext cx="5748338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407736" y="6320851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83815" y="6521724"/>
            <a:ext cx="253782" cy="400105"/>
          </a:xfrm>
          <a:prstGeom prst="rect">
            <a:avLst/>
          </a:prstGeom>
          <a:solidFill>
            <a:schemeClr val="bg1"/>
          </a:solidFill>
        </p:spPr>
        <p:txBody>
          <a:bodyPr wrap="square" lIns="91379" tIns="45690" rIns="91379" bIns="45690" rtlCol="0">
            <a:spAutoFit/>
          </a:bodyPr>
          <a:lstStyle/>
          <a:p>
            <a:pPr defTabSz="51084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>
          <a:xfrm>
            <a:off x="8346561" y="6146748"/>
            <a:ext cx="359481" cy="158220"/>
          </a:xfrm>
          <a:prstGeom prst="rect">
            <a:avLst/>
          </a:prstGeom>
        </p:spPr>
        <p:txBody>
          <a:bodyPr lIns="64279" tIns="32138" rIns="64279" bIns="32138"/>
          <a:lstStyle>
            <a:defPPr>
              <a:defRPr lang="ru-RU"/>
            </a:defPPr>
            <a:lvl1pPr marL="0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071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143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8214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4286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035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2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2498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8569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9156"/>
            <a:ext cx="6239692" cy="472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516218" y="1879025"/>
            <a:ext cx="2520279" cy="865429"/>
            <a:chOff x="5449582" y="3038282"/>
            <a:chExt cx="2520279" cy="865429"/>
          </a:xfrm>
        </p:grpSpPr>
        <p:sp>
          <p:nvSpPr>
            <p:cNvPr id="9" name="Прямоугольная выноска 8"/>
            <p:cNvSpPr/>
            <p:nvPr/>
          </p:nvSpPr>
          <p:spPr>
            <a:xfrm>
              <a:off x="5449582" y="3038282"/>
              <a:ext cx="2520279" cy="865429"/>
            </a:xfrm>
            <a:prstGeom prst="wedgeRectCallout">
              <a:avLst>
                <a:gd name="adj1" fmla="val -69692"/>
                <a:gd name="adj2" fmla="val -8499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526179" y="3163849"/>
              <a:ext cx="237167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Оплата 1% 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/>
              </a:r>
              <a:b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</a:b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от стоимости товара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603918" y="4509120"/>
            <a:ext cx="2520279" cy="865429"/>
            <a:chOff x="5449582" y="3038282"/>
            <a:chExt cx="2520279" cy="865429"/>
          </a:xfrm>
        </p:grpSpPr>
        <p:sp>
          <p:nvSpPr>
            <p:cNvPr id="12" name="Прямоугольная выноска 11"/>
            <p:cNvSpPr/>
            <p:nvPr/>
          </p:nvSpPr>
          <p:spPr>
            <a:xfrm>
              <a:off x="5449582" y="3038282"/>
              <a:ext cx="2520279" cy="865429"/>
            </a:xfrm>
            <a:prstGeom prst="wedgeRectCallout">
              <a:avLst>
                <a:gd name="adj1" fmla="val -69692"/>
                <a:gd name="adj2" fmla="val -8499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84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526179" y="3038282"/>
              <a:ext cx="23716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0840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Оплата осуществляется только за клики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11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3800" dirty="0" smtClean="0">
                <a:solidFill>
                  <a:schemeClr val="accent2"/>
                </a:solidFill>
              </a:rPr>
              <a:t>П</a:t>
            </a:r>
            <a:r>
              <a:rPr lang="ru-RU" sz="3800" dirty="0" smtClean="0">
                <a:solidFill>
                  <a:schemeClr val="tx1"/>
                </a:solidFill>
              </a:rPr>
              <a:t>реимущества СРА</a:t>
            </a: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01101" y="1254621"/>
            <a:ext cx="3599812" cy="4712379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Для покупателя</a:t>
            </a:r>
            <a:r>
              <a:rPr lang="ru-RU" sz="1800" dirty="0" smtClean="0"/>
              <a:t>:</a:t>
            </a:r>
          </a:p>
          <a:p>
            <a:pPr marL="0" indent="0">
              <a:buNone/>
            </a:pPr>
            <a:endParaRPr lang="ru-RU" sz="1800" dirty="0"/>
          </a:p>
          <a:p>
            <a:pPr marL="240030" indent="-240030">
              <a:buFont typeface="Arial" panose="020B0604020202020204" pitchFamily="34" charset="0"/>
              <a:buChar char="•"/>
            </a:pPr>
            <a:r>
              <a:rPr lang="ru-RU" sz="1800" dirty="0"/>
              <a:t>Выбор и заказ товаров доступны в одном месте</a:t>
            </a:r>
          </a:p>
          <a:p>
            <a:pPr marL="240030" indent="-240030">
              <a:buFont typeface="Arial" panose="020B0604020202020204" pitchFamily="34" charset="0"/>
              <a:buChar char="•"/>
            </a:pPr>
            <a:endParaRPr lang="ru-RU" sz="1800" dirty="0" smtClean="0"/>
          </a:p>
          <a:p>
            <a:pPr marL="240030" indent="-240030">
              <a:buFont typeface="Arial" panose="020B0604020202020204" pitchFamily="34" charset="0"/>
              <a:buChar char="•"/>
            </a:pPr>
            <a:r>
              <a:rPr lang="ru-RU" sz="1800" dirty="0" smtClean="0"/>
              <a:t>Покупка </a:t>
            </a:r>
            <a:r>
              <a:rPr lang="ru-RU" sz="1800" dirty="0"/>
              <a:t>нескольких товаров в нескольких магазинах в один </a:t>
            </a:r>
            <a:r>
              <a:rPr lang="ru-RU" sz="1800" dirty="0" smtClean="0"/>
              <a:t>клик</a:t>
            </a:r>
          </a:p>
          <a:p>
            <a:pPr marL="240030" indent="-240030"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240030" indent="-240030">
              <a:buFont typeface="Arial" panose="020B0604020202020204" pitchFamily="34" charset="0"/>
              <a:buChar char="•"/>
            </a:pPr>
            <a:r>
              <a:rPr lang="ru-RU" sz="1800" dirty="0"/>
              <a:t>Доверие пользователя – Яндекс гарантирует надёжность</a:t>
            </a:r>
          </a:p>
          <a:p>
            <a:endParaRPr lang="ru-RU" dirty="0" smtClean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572000" y="891000"/>
            <a:ext cx="3599812" cy="4712379"/>
          </a:xfrm>
          <a:prstGeom prst="rect">
            <a:avLst/>
          </a:prstGeom>
        </p:spPr>
        <p:txBody>
          <a:bodyPr vert="horz" lIns="0" tIns="19202" rIns="38405" bIns="19202" rtlCol="0" anchor="ctr" anchorCtr="0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>
                <a:srgbClr val="FF0000"/>
              </a:buClr>
              <a:buFontTx/>
              <a:buNone/>
              <a:defRPr sz="5906" u="none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893001" indent="-4465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Impact" panose="020B0806030902050204" pitchFamily="34" charset="0"/>
              <a:buChar char="▌"/>
              <a:defRPr sz="3656" u="none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113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u="none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u="none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74390" y="5967000"/>
            <a:ext cx="6091596" cy="438889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lvl="0"/>
            <a:r>
              <a:rPr lang="ru-RU" sz="1300" dirty="0">
                <a:solidFill>
                  <a:prstClr val="black"/>
                </a:solidFill>
              </a:rPr>
              <a:t>* Статистика по Топ-20 магазинам-участникам программы «Покупка на </a:t>
            </a:r>
            <a:r>
              <a:rPr lang="ru-RU" sz="1300" dirty="0" err="1">
                <a:solidFill>
                  <a:prstClr val="black"/>
                </a:solidFill>
              </a:rPr>
              <a:t>Маркете</a:t>
            </a:r>
            <a:r>
              <a:rPr lang="ru-RU" sz="1300" dirty="0">
                <a:solidFill>
                  <a:prstClr val="black"/>
                </a:solidFill>
              </a:rPr>
              <a:t>» за 1 квартал 2015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499992" y="890999"/>
            <a:ext cx="3599812" cy="4712379"/>
          </a:xfrm>
          <a:prstGeom prst="rect">
            <a:avLst/>
          </a:prstGeom>
        </p:spPr>
        <p:txBody>
          <a:bodyPr vert="horz" lIns="38405" tIns="19202" rIns="38405" bIns="19202" anchor="ctr" anchorCtr="0"/>
          <a:lstStyle>
            <a:lvl1pPr marL="382588" indent="-382588" algn="l" defTabSz="511175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charset="0"/>
              <a:buChar char="•"/>
              <a:defRPr kumimoji="1" sz="2500" kern="1200" baseline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1pPr>
            <a:lvl2pPr marL="375060" indent="-187530" algn="l" defTabSz="511175" rtl="0" fontAlgn="base"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kumimoji="1" sz="1500" kern="1200" baseline="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279525" indent="-255588" algn="l" defTabSz="5111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790700" indent="-255588" algn="l" defTabSz="5111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2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301875" indent="-255588" algn="l" defTabSz="5111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2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815326" indent="-255939" algn="l" defTabSz="5118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204" indent="-255939" algn="l" defTabSz="5118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081" indent="-255939" algn="l" defTabSz="5118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0958" indent="-255939" algn="l" defTabSz="5118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sz="1800" dirty="0" smtClean="0"/>
              <a:t>Для продавца:</a:t>
            </a:r>
          </a:p>
          <a:p>
            <a:pPr marL="0" indent="0">
              <a:buFont typeface="Arial" charset="0"/>
              <a:buNone/>
            </a:pPr>
            <a:endParaRPr lang="ru-RU" sz="1800" dirty="0"/>
          </a:p>
          <a:p>
            <a:r>
              <a:rPr lang="ru-RU" sz="1800" dirty="0"/>
              <a:t>Рост количества заказов</a:t>
            </a:r>
          </a:p>
          <a:p>
            <a:endParaRPr lang="ru-RU" sz="1800" dirty="0" smtClean="0"/>
          </a:p>
          <a:p>
            <a:r>
              <a:rPr lang="ru-RU" sz="1800" dirty="0" smtClean="0"/>
              <a:t>Снижение стоимости заказа*</a:t>
            </a:r>
          </a:p>
          <a:p>
            <a:endParaRPr lang="ru-RU" sz="1800" dirty="0" smtClean="0"/>
          </a:p>
          <a:p>
            <a:r>
              <a:rPr lang="ru-RU" sz="1800" dirty="0" smtClean="0"/>
              <a:t>Преимущества </a:t>
            </a:r>
            <a:r>
              <a:rPr lang="ru-RU" sz="1800" dirty="0"/>
              <a:t>при показе на Карточке Модели при прочих равных условиях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26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39235" y="260648"/>
            <a:ext cx="8328528" cy="724695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У</a:t>
            </a:r>
            <a:r>
              <a:rPr lang="ru-RU" dirty="0">
                <a:solidFill>
                  <a:schemeClr val="tx1"/>
                </a:solidFill>
              </a:rPr>
              <a:t>казываем информацию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специальных тегах</a:t>
            </a:r>
            <a:endParaRPr lang="ru-RU" sz="35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3981" y="6374657"/>
            <a:ext cx="253782" cy="400105"/>
          </a:xfrm>
          <a:prstGeom prst="rect">
            <a:avLst/>
          </a:prstGeom>
          <a:solidFill>
            <a:schemeClr val="bg1"/>
          </a:solidFill>
        </p:spPr>
        <p:txBody>
          <a:bodyPr wrap="square" lIns="91379" tIns="45690" rIns="91379" bIns="45690" rtlCol="0">
            <a:spAutoFit/>
          </a:bodyPr>
          <a:lstStyle/>
          <a:p>
            <a:pPr defTabSz="510840"/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170" name="Picture 2" descr="C:\Users\sshakh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5" y="1451772"/>
            <a:ext cx="7281571" cy="14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shakh\Desktop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5" y="3069504"/>
            <a:ext cx="7281571" cy="17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shakh\Desktop\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5" y="5046732"/>
            <a:ext cx="7281571" cy="152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"/>
          <p:cNvSpPr txBox="1">
            <a:spLocks/>
          </p:cNvSpPr>
          <p:nvPr/>
        </p:nvSpPr>
        <p:spPr>
          <a:xfrm>
            <a:off x="8461139" y="6495601"/>
            <a:ext cx="359481" cy="158220"/>
          </a:xfrm>
          <a:prstGeom prst="rect">
            <a:avLst/>
          </a:prstGeom>
        </p:spPr>
        <p:txBody>
          <a:bodyPr lIns="64279" tIns="32138" rIns="64279" bIns="32138"/>
          <a:lstStyle>
            <a:defPPr>
              <a:defRPr lang="ru-RU"/>
            </a:defPPr>
            <a:lvl1pPr marL="0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071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143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8214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4286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035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2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2498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8569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О</a:t>
            </a:r>
            <a:r>
              <a:rPr lang="ru-RU" dirty="0">
                <a:solidFill>
                  <a:schemeClr val="tx1"/>
                </a:solidFill>
              </a:rPr>
              <a:t>тзывы о магазине</a:t>
            </a:r>
          </a:p>
        </p:txBody>
      </p:sp>
      <p:pic>
        <p:nvPicPr>
          <p:cNvPr id="6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408009" y="1171759"/>
            <a:ext cx="5819775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1171759"/>
            <a:ext cx="5748338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407736" y="7029400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9" t="6293" b="74855"/>
          <a:stretch/>
        </p:blipFill>
        <p:spPr bwMode="auto">
          <a:xfrm>
            <a:off x="7194086" y="1895181"/>
            <a:ext cx="1511950" cy="9175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6439645"/>
            <a:ext cx="9793088" cy="836712"/>
            <a:chOff x="0" y="6439644"/>
            <a:chExt cx="9793088" cy="8367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39644"/>
              <a:ext cx="9793088" cy="83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635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07988" y="6439644"/>
              <a:ext cx="8328025" cy="0"/>
            </a:xfrm>
            <a:prstGeom prst="line">
              <a:avLst/>
            </a:prstGeom>
            <a:ln w="6350" cmpd="sng">
              <a:solidFill>
                <a:srgbClr val="5A6C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1979711" y="2564904"/>
            <a:ext cx="1007963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1" tIns="45671" rIns="91341" bIns="45671" rtlCol="0" anchor="ctr"/>
          <a:lstStyle/>
          <a:p>
            <a:pPr algn="ctr" defTabSz="510635"/>
            <a:endParaRPr lang="ru-RU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3" y="1653253"/>
            <a:ext cx="6756123" cy="478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8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3815" y="6283112"/>
            <a:ext cx="253782" cy="400105"/>
          </a:xfrm>
          <a:prstGeom prst="rect">
            <a:avLst/>
          </a:prstGeom>
          <a:solidFill>
            <a:schemeClr val="bg1"/>
          </a:solidFill>
        </p:spPr>
        <p:txBody>
          <a:bodyPr wrap="square" lIns="91379" tIns="45690" rIns="91379" bIns="45690" rtlCol="0">
            <a:spAutoFit/>
          </a:bodyPr>
          <a:lstStyle/>
          <a:p>
            <a:pPr defTabSz="510840"/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218" name="Picture 2" descr="C:\Users\sshakh\Desktop\2015-03-18_19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" y="243884"/>
            <a:ext cx="8503127" cy="54102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</p:pic>
      <p:sp>
        <p:nvSpPr>
          <p:cNvPr id="5" name="Прямоугольник 4"/>
          <p:cNvSpPr/>
          <p:nvPr/>
        </p:nvSpPr>
        <p:spPr>
          <a:xfrm>
            <a:off x="2475848" y="2254565"/>
            <a:ext cx="1557266" cy="3311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9" tIns="45690" rIns="91379" bIns="45690" rtlCol="0" anchor="ctr"/>
          <a:lstStyle/>
          <a:p>
            <a:pPr algn="ctr" defTabSz="510840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5848" y="5406234"/>
            <a:ext cx="1367444" cy="2479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9" tIns="45690" rIns="91379" bIns="45690" rtlCol="0" anchor="ctr"/>
          <a:lstStyle/>
          <a:p>
            <a:pPr algn="ctr" defTabSz="510840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8346561" y="6146748"/>
            <a:ext cx="359481" cy="158220"/>
          </a:xfrm>
          <a:prstGeom prst="rect">
            <a:avLst/>
          </a:prstGeom>
        </p:spPr>
        <p:txBody>
          <a:bodyPr lIns="64279" tIns="32138" rIns="64279" bIns="32138"/>
          <a:lstStyle>
            <a:defPPr>
              <a:defRPr lang="ru-RU"/>
            </a:defPPr>
            <a:lvl1pPr marL="0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071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143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8214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4286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035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27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2498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8569" algn="l" defTabSz="109214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кидки на </a:t>
            </a:r>
            <a:r>
              <a:rPr lang="ru-RU" dirty="0" err="1" smtClean="0">
                <a:solidFill>
                  <a:schemeClr val="tx1"/>
                </a:solidFill>
              </a:rPr>
              <a:t>Яндекс.Маркете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027" y="5019675"/>
            <a:ext cx="8351643" cy="1529325"/>
          </a:xfrm>
        </p:spPr>
        <p:txBody>
          <a:bodyPr/>
          <a:lstStyle/>
          <a:p>
            <a:r>
              <a:rPr lang="en-US" dirty="0" smtClean="0"/>
              <a:t>&lt;</a:t>
            </a:r>
            <a:r>
              <a:rPr lang="en-US" dirty="0" err="1" smtClean="0"/>
              <a:t>oldprice</a:t>
            </a:r>
            <a:r>
              <a:rPr lang="en-US" dirty="0"/>
              <a:t>&gt; </a:t>
            </a:r>
            <a:endParaRPr lang="ru-RU" dirty="0" smtClean="0"/>
          </a:p>
          <a:p>
            <a:r>
              <a:rPr lang="ru-RU" dirty="0" smtClean="0"/>
              <a:t>Стоимость </a:t>
            </a:r>
            <a:r>
              <a:rPr lang="ru-RU" dirty="0"/>
              <a:t>клика по предложению со скидкой на всех местах размещения равна </a:t>
            </a:r>
            <a:r>
              <a:rPr lang="ru-RU" dirty="0">
                <a:hlinkClick r:id="rId3"/>
              </a:rPr>
              <a:t>цене клика</a:t>
            </a:r>
            <a:r>
              <a:rPr lang="ru-RU" dirty="0"/>
              <a:t> + 0,05 у. 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5" y="1144800"/>
            <a:ext cx="4020271" cy="35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26" y="1906200"/>
            <a:ext cx="5597297" cy="3556603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PriceLabs</a:t>
            </a:r>
            <a:endParaRPr lang="ru-RU" sz="38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384027" y="2160000"/>
            <a:ext cx="7233797" cy="4314600"/>
          </a:xfrm>
        </p:spPr>
        <p:txBody>
          <a:bodyPr/>
          <a:lstStyle/>
          <a:p>
            <a:r>
              <a:rPr lang="ru-RU" sz="1800" dirty="0"/>
              <a:t>- бесплатный сервис эффективного управления ставками на Яндекс. </a:t>
            </a:r>
            <a:r>
              <a:rPr lang="ru-RU" sz="1800" dirty="0" err="1"/>
              <a:t>Маркете</a:t>
            </a:r>
            <a:r>
              <a:rPr lang="ru-RU" sz="1800" dirty="0"/>
              <a:t>:</a:t>
            </a:r>
          </a:p>
          <a:p>
            <a:pPr marL="312039" indent="-312039">
              <a:buFont typeface="Arial" panose="020B0604020202020204" pitchFamily="34" charset="0"/>
              <a:buChar char="•"/>
            </a:pPr>
            <a:r>
              <a:rPr lang="ru-RU" sz="1800" dirty="0"/>
              <a:t>Гибкое автоматическое управление ставками</a:t>
            </a:r>
          </a:p>
          <a:p>
            <a:pPr marL="312039" indent="-312039">
              <a:buFont typeface="Arial" panose="020B0604020202020204" pitchFamily="34" charset="0"/>
              <a:buChar char="•"/>
            </a:pPr>
            <a:r>
              <a:rPr lang="ru-RU" sz="1800" dirty="0"/>
              <a:t>Мониторинг цен, управление ценами вашего магазина</a:t>
            </a:r>
          </a:p>
          <a:p>
            <a:pPr marL="312039" indent="-312039">
              <a:buFont typeface="Arial" panose="020B0604020202020204" pitchFamily="34" charset="0"/>
              <a:buChar char="•"/>
            </a:pPr>
            <a:r>
              <a:rPr lang="ru-RU" sz="1800" dirty="0"/>
              <a:t>Аналитика расходов и эффективности рекламной кампании</a:t>
            </a:r>
          </a:p>
          <a:p>
            <a:r>
              <a:rPr lang="en-US" sz="1800" dirty="0">
                <a:hlinkClick r:id="rId2"/>
              </a:rPr>
              <a:t>http://pricelabs.ru/</a:t>
            </a:r>
            <a:endParaRPr lang="ru-RU" sz="1800" dirty="0"/>
          </a:p>
          <a:p>
            <a:endParaRPr lang="ru-RU" sz="1800" dirty="0"/>
          </a:p>
          <a:p>
            <a:endParaRPr lang="ru-RU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2" y="373097"/>
            <a:ext cx="7925101" cy="5858690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4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Как получить клиентов: инструменты, которые работают.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 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 </a:t>
            </a:r>
          </a:p>
          <a:p>
            <a:r>
              <a:rPr lang="en-US" smtClean="0"/>
              <a:t> </a:t>
            </a:r>
            <a:endParaRPr lang="ru-RU" smtClean="0"/>
          </a:p>
          <a:p>
            <a:endParaRPr lang="ru-RU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ru-RU" smtClean="0"/>
              <a:t>Екатерина Юсифова</a:t>
            </a:r>
            <a:r>
              <a:rPr lang="ru-RU" smtClean="0"/>
              <a:t>	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Рисунок 6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9" name="Picture 5" descr="C:\Users\sshakh\Downloads\yandex.logo.r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23" y="732780"/>
            <a:ext cx="8065863" cy="8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К</a:t>
            </a:r>
            <a:r>
              <a:rPr lang="ru-RU" dirty="0">
                <a:solidFill>
                  <a:schemeClr val="tx1"/>
                </a:solidFill>
              </a:rPr>
              <a:t>ак добиться успеха в </a:t>
            </a:r>
            <a:r>
              <a:rPr lang="ru-RU" dirty="0" err="1">
                <a:solidFill>
                  <a:schemeClr val="tx1"/>
                </a:solidFill>
              </a:rPr>
              <a:t>Маркете</a:t>
            </a:r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Повышайте рейтинг магазина. Отвечайте на отзывы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</a:t>
            </a:r>
            <a:r>
              <a:rPr lang="ru-RU" dirty="0"/>
              <a:t>не только </a:t>
            </a:r>
            <a:r>
              <a:rPr lang="ru-RU" dirty="0" smtClean="0"/>
              <a:t>на отрицательные</a:t>
            </a:r>
            <a:r>
              <a:rPr lang="ru-RU" dirty="0"/>
              <a:t>, но и на положительные</a:t>
            </a:r>
            <a:r>
              <a:rPr lang="ru-RU" dirty="0" smtClean="0"/>
              <a:t>)</a:t>
            </a:r>
            <a:endParaRPr lang="ru-RU" dirty="0"/>
          </a:p>
          <a:p>
            <a:pPr lvl="1"/>
            <a:r>
              <a:rPr lang="ru-RU" dirty="0"/>
              <a:t>Используйте все возможности </a:t>
            </a:r>
            <a:r>
              <a:rPr lang="en-US" dirty="0" smtClean="0"/>
              <a:t>YML</a:t>
            </a:r>
            <a:endParaRPr lang="ru-RU" dirty="0" smtClean="0"/>
          </a:p>
          <a:p>
            <a:pPr lvl="1"/>
            <a:r>
              <a:rPr lang="ru-RU" dirty="0"/>
              <a:t>Используйте карточки модели, чтобы получить максимум </a:t>
            </a:r>
            <a:r>
              <a:rPr lang="ru-RU" dirty="0" smtClean="0"/>
              <a:t>кликов</a:t>
            </a:r>
            <a:endParaRPr lang="en-US" dirty="0" smtClean="0"/>
          </a:p>
          <a:p>
            <a:pPr lvl="1"/>
            <a:r>
              <a:rPr lang="ru-RU" dirty="0" smtClean="0"/>
              <a:t>Участвуйте </a:t>
            </a:r>
            <a:r>
              <a:rPr lang="ru-RU" dirty="0"/>
              <a:t>в программе «Покупка на </a:t>
            </a:r>
            <a:r>
              <a:rPr lang="ru-RU" dirty="0" err="1"/>
              <a:t>Маркете</a:t>
            </a:r>
            <a:r>
              <a:rPr lang="ru-RU" dirty="0" smtClean="0"/>
              <a:t>»</a:t>
            </a:r>
          </a:p>
          <a:p>
            <a:pPr lvl="1"/>
            <a:r>
              <a:rPr lang="ru-RU" dirty="0"/>
              <a:t>Управляйте ставками для продвижения своих товаров - </a:t>
            </a:r>
            <a:r>
              <a:rPr lang="en-US" dirty="0" err="1"/>
              <a:t>PriceLabs</a:t>
            </a:r>
            <a:endParaRPr lang="ru-RU" dirty="0"/>
          </a:p>
          <a:p>
            <a:pPr marL="0" lvl="1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3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К</a:t>
            </a:r>
            <a:r>
              <a:rPr lang="ru-RU" dirty="0" smtClean="0">
                <a:solidFill>
                  <a:schemeClr val="tx1"/>
                </a:solidFill>
              </a:rPr>
              <a:t>ак разместиться?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0467" y="2132856"/>
            <a:ext cx="8325203" cy="4178250"/>
          </a:xfrm>
        </p:spPr>
        <p:txBody>
          <a:bodyPr/>
          <a:lstStyle/>
          <a:p>
            <a:pPr lvl="1"/>
            <a:r>
              <a:rPr lang="ru-RU" b="1" dirty="0"/>
              <a:t>Шаг 1: </a:t>
            </a:r>
            <a:endParaRPr lang="ru-RU" b="1" dirty="0" smtClean="0"/>
          </a:p>
          <a:p>
            <a:pPr lvl="2"/>
            <a:r>
              <a:rPr lang="ru-RU" dirty="0" smtClean="0"/>
              <a:t>Выгрузить данные YML для магазина. (указать в </a:t>
            </a:r>
            <a:r>
              <a:rPr lang="ru-RU" dirty="0" err="1" smtClean="0"/>
              <a:t>xml</a:t>
            </a:r>
            <a:r>
              <a:rPr lang="ru-RU" dirty="0" smtClean="0"/>
              <a:t> параметры магазина).</a:t>
            </a:r>
          </a:p>
          <a:p>
            <a:pPr marL="76563" lvl="2" indent="0">
              <a:buNone/>
            </a:pPr>
            <a:endParaRPr lang="ru-RU" sz="1050" dirty="0"/>
          </a:p>
          <a:p>
            <a:pPr lvl="1"/>
            <a:r>
              <a:rPr lang="ru-RU" b="1" dirty="0"/>
              <a:t>Шаг 2: </a:t>
            </a:r>
            <a:endParaRPr lang="ru-RU" b="1" dirty="0" smtClean="0"/>
          </a:p>
          <a:p>
            <a:pPr lvl="2"/>
            <a:r>
              <a:rPr lang="ru-RU" dirty="0" smtClean="0"/>
              <a:t>Настроить </a:t>
            </a:r>
            <a:r>
              <a:rPr lang="en-US" dirty="0" smtClean="0"/>
              <a:t>YML</a:t>
            </a:r>
            <a:r>
              <a:rPr lang="ru-RU" dirty="0" smtClean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1D83FB"/>
                </a:solidFill>
              </a:rPr>
              <a:t>http://help.yandex.ru/partnermarket/yml/about-yml.xml</a:t>
            </a:r>
            <a:endParaRPr lang="ru-RU" dirty="0" smtClean="0">
              <a:solidFill>
                <a:srgbClr val="1D83FB"/>
              </a:solidFill>
            </a:endParaRPr>
          </a:p>
          <a:p>
            <a:pPr marL="76563" lvl="2" indent="0">
              <a:buNone/>
            </a:pPr>
            <a:endParaRPr lang="ru-RU" sz="1200" dirty="0"/>
          </a:p>
          <a:p>
            <a:pPr lvl="1"/>
            <a:r>
              <a:rPr lang="ru-RU" b="1" dirty="0"/>
              <a:t>Шаг 3:</a:t>
            </a:r>
            <a:r>
              <a:rPr lang="ru-RU" dirty="0"/>
              <a:t> </a:t>
            </a:r>
            <a:endParaRPr lang="ru-RU" dirty="0" smtClean="0"/>
          </a:p>
          <a:p>
            <a:pPr lvl="2"/>
            <a:r>
              <a:rPr lang="ru-RU" dirty="0" err="1" smtClean="0"/>
              <a:t>Модерация</a:t>
            </a:r>
            <a:r>
              <a:rPr lang="ru-RU" dirty="0" smtClean="0"/>
              <a:t> (проверьте время доставки и наличие товаров).</a:t>
            </a:r>
            <a:endParaRPr lang="ru-RU" dirty="0"/>
          </a:p>
          <a:p>
            <a:pPr lvl="1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3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shutterstock_1103452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384"/>
            <a:ext cx="732336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2708920"/>
            <a:ext cx="7664078" cy="1159680"/>
          </a:xfrm>
          <a:prstGeom prst="rect">
            <a:avLst/>
          </a:prstGeom>
          <a:solidFill>
            <a:schemeClr val="bg1">
              <a:alpha val="72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92891" y="2708920"/>
            <a:ext cx="57698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latin typeface="Arial"/>
                <a:cs typeface="Arial"/>
              </a:rPr>
              <a:t>Вы на </a:t>
            </a:r>
            <a:r>
              <a:rPr lang="ru-RU" sz="6000" dirty="0" err="1" smtClean="0">
                <a:latin typeface="Arial"/>
                <a:cs typeface="Arial"/>
              </a:rPr>
              <a:t>Маркете</a:t>
            </a:r>
            <a:r>
              <a:rPr lang="ru-RU" sz="6000" dirty="0" smtClean="0">
                <a:latin typeface="Arial"/>
                <a:cs typeface="Arial"/>
              </a:rPr>
              <a:t>!</a:t>
            </a:r>
            <a:endParaRPr lang="ru-RU" sz="60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0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Stock_000027725489Mediu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/>
          <a:stretch/>
        </p:blipFill>
        <p:spPr>
          <a:xfrm>
            <a:off x="0" y="1539483"/>
            <a:ext cx="9144000" cy="5561925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407736" y="404664"/>
            <a:ext cx="7836672" cy="1206827"/>
          </a:xfrm>
          <a:prstGeom prst="rect">
            <a:avLst/>
          </a:prstGeom>
        </p:spPr>
        <p:txBody>
          <a:bodyPr lIns="38389" tIns="19194" rIns="38389" bIns="19194"/>
          <a:lstStyle>
            <a:lvl1pPr algn="l" defTabSz="511175" rtl="0" fontAlgn="base">
              <a:spcBef>
                <a:spcPct val="0"/>
              </a:spcBef>
              <a:spcAft>
                <a:spcPct val="0"/>
              </a:spcAft>
              <a:defRPr kumimoji="1" sz="3800" kern="1200">
                <a:solidFill>
                  <a:schemeClr val="bg2"/>
                </a:solidFill>
                <a:latin typeface="Arial"/>
                <a:ea typeface="Arial" charset="0"/>
                <a:cs typeface="Arial" charset="0"/>
              </a:defRPr>
            </a:lvl1pPr>
            <a:lvl2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191944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83889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575834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767778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4160"/>
              </a:lnSpc>
            </a:pPr>
            <a:r>
              <a:rPr lang="ru-RU" dirty="0" err="1">
                <a:solidFill>
                  <a:schemeClr val="accent2"/>
                </a:solidFill>
              </a:rPr>
              <a:t>Д</a:t>
            </a:r>
            <a:r>
              <a:rPr lang="ru-RU" dirty="0" err="1">
                <a:solidFill>
                  <a:schemeClr val="tx1"/>
                </a:solidFill>
              </a:rPr>
              <a:t>ирект</a:t>
            </a:r>
            <a:r>
              <a:rPr lang="ru-RU" dirty="0">
                <a:solidFill>
                  <a:schemeClr val="tx1"/>
                </a:solidFill>
              </a:rPr>
              <a:t> – генератор продаж для вашего </a:t>
            </a:r>
            <a:r>
              <a:rPr lang="ru-RU" dirty="0" smtClean="0">
                <a:solidFill>
                  <a:schemeClr val="tx1"/>
                </a:solidFill>
              </a:rPr>
              <a:t>бизнеса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бъявления </a:t>
            </a:r>
            <a:r>
              <a:rPr lang="ru-RU" dirty="0">
                <a:solidFill>
                  <a:schemeClr val="tx1"/>
                </a:solidFill>
              </a:rPr>
              <a:t>на поиске Яндекса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36289" y="1056532"/>
            <a:ext cx="8328528" cy="5268115"/>
            <a:chOff x="436289" y="1056532"/>
            <a:chExt cx="8328528" cy="526811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36289" y="1056532"/>
              <a:ext cx="8328528" cy="5268115"/>
              <a:chOff x="407736" y="1052736"/>
              <a:chExt cx="8328528" cy="5268115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407988" y="1052736"/>
                <a:ext cx="8328025" cy="5268115"/>
                <a:chOff x="407988" y="1052736"/>
                <a:chExt cx="8328025" cy="5268115"/>
              </a:xfrm>
            </p:grpSpPr>
            <p:pic>
              <p:nvPicPr>
                <p:cNvPr id="10" name="Изображение 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r="50024" b="11916"/>
                <a:stretch/>
              </p:blipFill>
              <p:spPr bwMode="auto">
                <a:xfrm>
                  <a:off x="407988" y="1052736"/>
                  <a:ext cx="5819775" cy="5268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Изображение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85" r="-63" b="11916"/>
                <a:stretch/>
              </p:blipFill>
              <p:spPr bwMode="auto">
                <a:xfrm>
                  <a:off x="2987675" y="1052736"/>
                  <a:ext cx="5748338" cy="5268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2" name="Прямая соединительная линия 11"/>
              <p:cNvCxnSpPr/>
              <p:nvPr/>
            </p:nvCxnSpPr>
            <p:spPr>
              <a:xfrm flipH="1">
                <a:off x="407736" y="6320851"/>
                <a:ext cx="8328528" cy="0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951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16" y="1453633"/>
              <a:ext cx="7059112" cy="486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1043607" y="2276872"/>
            <a:ext cx="3556945" cy="2520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562223" y="980726"/>
            <a:ext cx="8352928" cy="5419725"/>
            <a:chOff x="3562223" y="980726"/>
            <a:chExt cx="8352928" cy="5419725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3562223" y="980726"/>
              <a:ext cx="8352928" cy="5419725"/>
              <a:chOff x="4907640" y="981074"/>
              <a:chExt cx="8352928" cy="5419725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907640" y="981074"/>
                <a:ext cx="360040" cy="5419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4932040" y="1052736"/>
                <a:ext cx="8328528" cy="5268115"/>
                <a:chOff x="407736" y="1052736"/>
                <a:chExt cx="8328528" cy="5268115"/>
              </a:xfrm>
            </p:grpSpPr>
            <p:grpSp>
              <p:nvGrpSpPr>
                <p:cNvPr id="16" name="Группа 15"/>
                <p:cNvGrpSpPr/>
                <p:nvPr/>
              </p:nvGrpSpPr>
              <p:grpSpPr>
                <a:xfrm>
                  <a:off x="407988" y="1052736"/>
                  <a:ext cx="8328025" cy="5268115"/>
                  <a:chOff x="407988" y="1052736"/>
                  <a:chExt cx="8328025" cy="5268115"/>
                </a:xfrm>
              </p:grpSpPr>
              <p:pic>
                <p:nvPicPr>
                  <p:cNvPr id="18" name="Изображение 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2" r="50024" b="11916"/>
                  <a:stretch/>
                </p:blipFill>
                <p:spPr bwMode="auto">
                  <a:xfrm>
                    <a:off x="407988" y="1052736"/>
                    <a:ext cx="5819775" cy="5268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Изображение 1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085" r="-63" b="11916"/>
                  <a:stretch/>
                </p:blipFill>
                <p:spPr bwMode="auto">
                  <a:xfrm>
                    <a:off x="2987675" y="1052736"/>
                    <a:ext cx="5748338" cy="5268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flipH="1">
                  <a:off x="407736" y="6320851"/>
                  <a:ext cx="8328528" cy="0"/>
                </a:xfrm>
                <a:prstGeom prst="line">
                  <a:avLst/>
                </a:prstGeom>
                <a:ln w="6350" cmpd="sng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5155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7530" y="1467526"/>
              <a:ext cx="6429494" cy="4820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4139953" y="1762087"/>
            <a:ext cx="4032448" cy="25875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407988" y="463210"/>
            <a:ext cx="5819775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463210"/>
            <a:ext cx="5748338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407736" y="6320851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2092" r="50024" b="2252"/>
          <a:stretch/>
        </p:blipFill>
        <p:spPr bwMode="auto">
          <a:xfrm>
            <a:off x="407988" y="1919940"/>
            <a:ext cx="5819775" cy="512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t="12092" r="-63" b="2252"/>
          <a:stretch/>
        </p:blipFill>
        <p:spPr bwMode="auto">
          <a:xfrm>
            <a:off x="2987675" y="1919940"/>
            <a:ext cx="5748338" cy="512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7545" y="908720"/>
            <a:ext cx="8209644" cy="10202724"/>
            <a:chOff x="467545" y="908720"/>
            <a:chExt cx="8209644" cy="102027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" t="1565" r="2521"/>
            <a:stretch/>
          </p:blipFill>
          <p:spPr bwMode="auto">
            <a:xfrm>
              <a:off x="467545" y="908720"/>
              <a:ext cx="8209644" cy="563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" t="405"/>
            <a:stretch/>
          </p:blipFill>
          <p:spPr bwMode="auto">
            <a:xfrm>
              <a:off x="470647" y="6531815"/>
              <a:ext cx="8206542" cy="457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-108520" y="0"/>
            <a:ext cx="9793088" cy="83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07988" y="463210"/>
            <a:ext cx="8328025" cy="418319"/>
            <a:chOff x="407988" y="463210"/>
            <a:chExt cx="8328025" cy="418319"/>
          </a:xfrm>
        </p:grpSpPr>
        <p:pic>
          <p:nvPicPr>
            <p:cNvPr id="11" name="Изображение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50024" b="93005"/>
            <a:stretch/>
          </p:blipFill>
          <p:spPr bwMode="auto">
            <a:xfrm>
              <a:off x="407988" y="463210"/>
              <a:ext cx="5819775" cy="4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Изображение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5" r="-63" b="93005"/>
            <a:stretch/>
          </p:blipFill>
          <p:spPr bwMode="auto">
            <a:xfrm>
              <a:off x="2987675" y="463210"/>
              <a:ext cx="5748338" cy="4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Прямоугольная выноска 15"/>
          <p:cNvSpPr/>
          <p:nvPr/>
        </p:nvSpPr>
        <p:spPr>
          <a:xfrm>
            <a:off x="4633913" y="3267646"/>
            <a:ext cx="2314351" cy="3401714"/>
          </a:xfrm>
          <a:prstGeom prst="wedgeRectCallout">
            <a:avLst>
              <a:gd name="adj1" fmla="val -21553"/>
              <a:gd name="adj2" fmla="val 47906"/>
            </a:avLst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9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0.64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1"/>
          <p:cNvSpPr txBox="1">
            <a:spLocks/>
          </p:cNvSpPr>
          <p:nvPr/>
        </p:nvSpPr>
        <p:spPr>
          <a:xfrm>
            <a:off x="407736" y="404664"/>
            <a:ext cx="8736264" cy="1206827"/>
          </a:xfrm>
          <a:prstGeom prst="rect">
            <a:avLst/>
          </a:prstGeom>
        </p:spPr>
        <p:txBody>
          <a:bodyPr lIns="38389" tIns="19194" rIns="38389" bIns="19194"/>
          <a:lstStyle>
            <a:lvl1pPr algn="l" defTabSz="511175" rtl="0" fontAlgn="base">
              <a:spcBef>
                <a:spcPct val="0"/>
              </a:spcBef>
              <a:spcAft>
                <a:spcPct val="0"/>
              </a:spcAft>
              <a:defRPr kumimoji="1" sz="3800" kern="1200">
                <a:solidFill>
                  <a:schemeClr val="bg2"/>
                </a:solidFill>
                <a:latin typeface="Arial"/>
                <a:ea typeface="Arial" charset="0"/>
                <a:cs typeface="Arial" charset="0"/>
              </a:defRPr>
            </a:lvl1pPr>
            <a:lvl2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191944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83889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575834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767778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4160"/>
              </a:lnSpc>
            </a:pPr>
            <a:r>
              <a:rPr lang="ru-RU" spc="-50" dirty="0">
                <a:solidFill>
                  <a:schemeClr val="accent2"/>
                </a:solidFill>
              </a:rPr>
              <a:t>П</a:t>
            </a:r>
            <a:r>
              <a:rPr lang="ru-RU" spc="-50" dirty="0">
                <a:solidFill>
                  <a:schemeClr val="tx1"/>
                </a:solidFill>
              </a:rPr>
              <a:t>латите только за тех</a:t>
            </a:r>
            <a:r>
              <a:rPr lang="ru-RU" spc="-50" dirty="0" smtClean="0">
                <a:solidFill>
                  <a:schemeClr val="tx1"/>
                </a:solidFill>
              </a:rPr>
              <a:t>, кому вы</a:t>
            </a:r>
            <a:r>
              <a:rPr lang="en-US" spc="-50" dirty="0" smtClean="0">
                <a:solidFill>
                  <a:schemeClr val="tx1"/>
                </a:solidFill>
              </a:rPr>
              <a:t> </a:t>
            </a:r>
            <a:r>
              <a:rPr lang="ru-RU" spc="-50" dirty="0" smtClean="0">
                <a:solidFill>
                  <a:schemeClr val="tx1"/>
                </a:solidFill>
              </a:rPr>
              <a:t>нужны</a:t>
            </a:r>
            <a:endParaRPr lang="ru-RU" spc="-50" dirty="0">
              <a:solidFill>
                <a:schemeClr val="tx1"/>
              </a:solidFill>
            </a:endParaRPr>
          </a:p>
        </p:txBody>
      </p:sp>
      <p:sp>
        <p:nvSpPr>
          <p:cNvPr id="3" name="Название 1"/>
          <p:cNvSpPr txBox="1">
            <a:spLocks/>
          </p:cNvSpPr>
          <p:nvPr/>
        </p:nvSpPr>
        <p:spPr>
          <a:xfrm>
            <a:off x="467544" y="1196752"/>
            <a:ext cx="8312919" cy="1495390"/>
          </a:xfrm>
          <a:prstGeom prst="rect">
            <a:avLst/>
          </a:prstGeom>
        </p:spPr>
        <p:txBody>
          <a:bodyPr lIns="38389" tIns="19194" rIns="38389" bIns="19194"/>
          <a:lstStyle>
            <a:lvl1pPr algn="l" defTabSz="511175" rtl="0" fontAlgn="base">
              <a:spcBef>
                <a:spcPct val="0"/>
              </a:spcBef>
              <a:spcAft>
                <a:spcPct val="0"/>
              </a:spcAft>
              <a:defRPr kumimoji="1" sz="3800" kern="1200">
                <a:solidFill>
                  <a:schemeClr val="bg2"/>
                </a:solidFill>
                <a:latin typeface="Arial"/>
                <a:ea typeface="Arial" charset="0"/>
                <a:cs typeface="Arial" charset="0"/>
              </a:defRPr>
            </a:lvl1pPr>
            <a:lvl2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defTabSz="511175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191944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83889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575834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767778" algn="ctr" defTabSz="511852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4160"/>
              </a:lnSpc>
            </a:pP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238838"/>
            <a:ext cx="4005263" cy="263032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768951" y="3573016"/>
            <a:ext cx="438794" cy="438794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16340" y="3720405"/>
            <a:ext cx="149622" cy="14962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67543" y="5229202"/>
            <a:ext cx="8312919" cy="886350"/>
            <a:chOff x="-927306" y="3769805"/>
            <a:chExt cx="7319972" cy="706416"/>
          </a:xfrm>
        </p:grpSpPr>
        <p:sp>
          <p:nvSpPr>
            <p:cNvPr id="11" name="Прямоугольная выноска 10"/>
            <p:cNvSpPr/>
            <p:nvPr/>
          </p:nvSpPr>
          <p:spPr>
            <a:xfrm>
              <a:off x="-927306" y="3769805"/>
              <a:ext cx="7319972" cy="688680"/>
            </a:xfrm>
            <a:prstGeom prst="wedgeRectCallout">
              <a:avLst>
                <a:gd name="adj1" fmla="val -22353"/>
                <a:gd name="adj2" fmla="val 47644"/>
              </a:avLst>
            </a:prstGeom>
            <a:solidFill>
              <a:srgbClr val="F6CF0B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927304" y="3884585"/>
              <a:ext cx="7319970" cy="591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Чем выше CTR, тем ниже стоимость клика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368830" y="2303586"/>
            <a:ext cx="1610882" cy="2277542"/>
          </a:xfrm>
          <a:prstGeom prst="roundRect">
            <a:avLst>
              <a:gd name="adj" fmla="val 8144"/>
            </a:avLst>
          </a:prstGeom>
          <a:solidFill>
            <a:srgbClr val="F6CF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051720" y="3429000"/>
            <a:ext cx="504056" cy="0"/>
          </a:xfrm>
          <a:prstGeom prst="straightConnector1">
            <a:avLst/>
          </a:prstGeom>
          <a:ln w="57150" cmpd="sng">
            <a:solidFill>
              <a:srgbClr val="748B8E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310447" y="3429000"/>
            <a:ext cx="504056" cy="0"/>
          </a:xfrm>
          <a:prstGeom prst="straightConnector1">
            <a:avLst/>
          </a:prstGeom>
          <a:ln w="57150" cmpd="sng">
            <a:solidFill>
              <a:srgbClr val="748B8E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516216" y="3429000"/>
            <a:ext cx="504056" cy="0"/>
          </a:xfrm>
          <a:prstGeom prst="straightConnector1">
            <a:avLst/>
          </a:prstGeom>
          <a:ln w="57150" cmpd="sng">
            <a:solidFill>
              <a:srgbClr val="748B8E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68830" y="2924944"/>
            <a:ext cx="1610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Подбираем ключевые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слова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2627784" y="2303586"/>
            <a:ext cx="1610882" cy="2277542"/>
            <a:chOff x="2627784" y="2303586"/>
            <a:chExt cx="1610882" cy="227754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2627784" y="2303586"/>
              <a:ext cx="1610882" cy="2277542"/>
            </a:xfrm>
            <a:prstGeom prst="roundRect">
              <a:avLst>
                <a:gd name="adj" fmla="val 8144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627784" y="2924944"/>
              <a:ext cx="161088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/>
                <a:t>Пишем </a:t>
              </a:r>
              <a:r>
                <a:rPr lang="ru-RU" dirty="0" smtClean="0"/>
                <a:t/>
              </a:r>
              <a:br>
                <a:rPr lang="ru-RU" dirty="0" smtClean="0"/>
              </a:br>
              <a:r>
                <a:rPr lang="ru-RU" dirty="0" smtClean="0"/>
                <a:t>текст </a:t>
              </a:r>
              <a:r>
                <a:rPr lang="ru-RU" dirty="0"/>
                <a:t>объявления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098407" y="2321098"/>
            <a:ext cx="1610882" cy="2277542"/>
            <a:chOff x="4860032" y="2303586"/>
            <a:chExt cx="1610882" cy="227754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860032" y="2303586"/>
              <a:ext cx="1610882" cy="2277542"/>
            </a:xfrm>
            <a:prstGeom prst="roundRect">
              <a:avLst>
                <a:gd name="adj" fmla="val 8144"/>
              </a:avLst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860032" y="3081154"/>
              <a:ext cx="161088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/>
                <a:t>Настраиваем </a:t>
              </a:r>
              <a:r>
                <a:rPr lang="ru-RU" dirty="0" err="1"/>
                <a:t>таргетинги</a:t>
              </a:r>
              <a:endParaRPr lang="ru-RU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855062" y="2321098"/>
            <a:ext cx="1610882" cy="2277542"/>
            <a:chOff x="7092280" y="2303586"/>
            <a:chExt cx="1610882" cy="227754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7092280" y="2303586"/>
              <a:ext cx="1610882" cy="2277542"/>
            </a:xfrm>
            <a:prstGeom prst="roundRect">
              <a:avLst>
                <a:gd name="adj" fmla="val 8144"/>
              </a:avLst>
            </a:prstGeom>
            <a:solidFill>
              <a:srgbClr val="FF7B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108784" y="2753633"/>
              <a:ext cx="156767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/>
                <a:t>Ставим правильные посадочные страницы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П</a:t>
            </a:r>
            <a:r>
              <a:rPr lang="ru-RU" dirty="0">
                <a:solidFill>
                  <a:schemeClr val="tx1"/>
                </a:solidFill>
              </a:rPr>
              <a:t>одбираем ключевые запросы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10546"/>
            <a:ext cx="7808094" cy="432271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79912" y="4149080"/>
            <a:ext cx="3024336" cy="40011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ordstat.yandex.ru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4562"/>
            <a:ext cx="7670370" cy="4178694"/>
          </a:xfrm>
          <a:prstGeom prst="rect">
            <a:avLst/>
          </a:prstGeom>
          <a:ln w="22225"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81013" y="5805264"/>
            <a:ext cx="7794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1D83FB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wordstat.yandex.ru</a:t>
            </a:r>
            <a:endParaRPr lang="en-US" sz="2400" dirty="0">
              <a:solidFill>
                <a:srgbClr val="1D83FB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П</a:t>
            </a:r>
            <a:r>
              <a:rPr lang="ru-RU" dirty="0">
                <a:solidFill>
                  <a:schemeClr val="tx1"/>
                </a:solidFill>
              </a:rPr>
              <a:t>равильные посадочные страницы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07736" y="1052736"/>
            <a:ext cx="8328528" cy="5268115"/>
            <a:chOff x="407736" y="1052736"/>
            <a:chExt cx="8328528" cy="5268115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07988" y="1052736"/>
              <a:ext cx="8328025" cy="5268115"/>
              <a:chOff x="407988" y="1052736"/>
              <a:chExt cx="8328025" cy="5268115"/>
            </a:xfrm>
          </p:grpSpPr>
          <p:pic>
            <p:nvPicPr>
              <p:cNvPr id="10" name="Изображение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50024" b="11916"/>
              <a:stretch/>
            </p:blipFill>
            <p:spPr bwMode="auto">
              <a:xfrm>
                <a:off x="407988" y="1052736"/>
                <a:ext cx="5819775" cy="5268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Изображение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85" r="-63" b="11916"/>
              <a:stretch/>
            </p:blipFill>
            <p:spPr bwMode="auto">
              <a:xfrm>
                <a:off x="2987675" y="1052736"/>
                <a:ext cx="5748338" cy="5268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407736" y="6320851"/>
              <a:ext cx="8328528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0" y="1484784"/>
            <a:ext cx="5677936" cy="4835721"/>
          </a:xfrm>
          <a:prstGeom prst="rect">
            <a:avLst/>
          </a:prstGeom>
          <a:ln w="22225"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4427984" y="980728"/>
            <a:ext cx="8352928" cy="5419725"/>
            <a:chOff x="4644008" y="980728"/>
            <a:chExt cx="8352928" cy="5419725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4644008" y="980728"/>
              <a:ext cx="8352928" cy="5419725"/>
              <a:chOff x="4907640" y="981074"/>
              <a:chExt cx="8352928" cy="5419725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907640" y="981074"/>
                <a:ext cx="360040" cy="5419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4920513" y="1052736"/>
                <a:ext cx="8340055" cy="5268115"/>
                <a:chOff x="396209" y="1052736"/>
                <a:chExt cx="8340055" cy="5268115"/>
              </a:xfrm>
            </p:grpSpPr>
            <p:grpSp>
              <p:nvGrpSpPr>
                <p:cNvPr id="16" name="Группа 15"/>
                <p:cNvGrpSpPr/>
                <p:nvPr/>
              </p:nvGrpSpPr>
              <p:grpSpPr>
                <a:xfrm>
                  <a:off x="396209" y="1052736"/>
                  <a:ext cx="8339804" cy="5268115"/>
                  <a:chOff x="396209" y="1052736"/>
                  <a:chExt cx="8339804" cy="5268115"/>
                </a:xfrm>
              </p:grpSpPr>
              <p:pic>
                <p:nvPicPr>
                  <p:cNvPr id="18" name="Изображение 2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2" r="50024" b="11916"/>
                  <a:stretch/>
                </p:blipFill>
                <p:spPr bwMode="auto">
                  <a:xfrm>
                    <a:off x="396209" y="1052736"/>
                    <a:ext cx="5819775" cy="5268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Изображение 18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085" r="-63" b="11916"/>
                  <a:stretch/>
                </p:blipFill>
                <p:spPr bwMode="auto">
                  <a:xfrm>
                    <a:off x="2987675" y="1052736"/>
                    <a:ext cx="5748338" cy="5268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flipH="1">
                  <a:off x="407736" y="6320851"/>
                  <a:ext cx="8328528" cy="0"/>
                </a:xfrm>
                <a:prstGeom prst="line">
                  <a:avLst/>
                </a:prstGeom>
                <a:ln w="6350" cmpd="sng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6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" t="1302" r="1193" b="637"/>
            <a:stretch/>
          </p:blipFill>
          <p:spPr>
            <a:xfrm>
              <a:off x="4668408" y="1446651"/>
              <a:ext cx="6168288" cy="4874200"/>
            </a:xfrm>
            <a:prstGeom prst="rect">
              <a:avLst/>
            </a:prstGeom>
            <a:ln w="222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45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331640" y="3933056"/>
            <a:ext cx="7404030" cy="2592288"/>
          </a:xfrm>
        </p:spPr>
        <p:txBody>
          <a:bodyPr/>
          <a:lstStyle/>
          <a:p>
            <a:pPr lvl="1"/>
            <a:r>
              <a:rPr lang="ru-RU" dirty="0"/>
              <a:t>Где моя аудитория?</a:t>
            </a:r>
          </a:p>
          <a:p>
            <a:pPr lvl="1"/>
            <a:r>
              <a:rPr lang="ru-RU" dirty="0"/>
              <a:t>Как привести мою аудиторию на сайт?</a:t>
            </a:r>
          </a:p>
          <a:p>
            <a:pPr lvl="1"/>
            <a:r>
              <a:rPr lang="ru-RU" dirty="0"/>
              <a:t>Как конвертировать посетителей в покупателей?</a:t>
            </a:r>
          </a:p>
          <a:p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428" y="2885577"/>
            <a:ext cx="1552677" cy="86409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743" y="2685675"/>
            <a:ext cx="1584176" cy="106399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564" y="2132856"/>
            <a:ext cx="3970908" cy="16168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31337 3.7037E-6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7.40741E-7 L -0.09305 -7.40741E-7 " pathEditMode="relative" ptsTypes="AA">
                                      <p:cBhvr>
                                        <p:cTn id="1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tolia_5639498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1"/>
          <a:stretch/>
        </p:blipFill>
        <p:spPr>
          <a:xfrm>
            <a:off x="-108520" y="-27384"/>
            <a:ext cx="9413387" cy="695513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Н</a:t>
            </a:r>
            <a:r>
              <a:rPr lang="ru-RU" dirty="0">
                <a:solidFill>
                  <a:schemeClr val="tx1"/>
                </a:solidFill>
              </a:rPr>
              <a:t>астраиваем </a:t>
            </a:r>
            <a:r>
              <a:rPr lang="ru-RU" dirty="0" err="1">
                <a:solidFill>
                  <a:schemeClr val="tx1"/>
                </a:solidFill>
              </a:rPr>
              <a:t>таргетинги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-84667" y="5877272"/>
            <a:ext cx="9389534" cy="714740"/>
          </a:xfrm>
          <a:prstGeom prst="wedgeRectCallout">
            <a:avLst>
              <a:gd name="adj1" fmla="val -22353"/>
              <a:gd name="adj2" fmla="val 47644"/>
            </a:avLst>
          </a:prstGeom>
          <a:solidFill>
            <a:srgbClr val="F6CF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11061" y="5445224"/>
            <a:ext cx="8325203" cy="1933227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</a:rPr>
              <a:t>Исключение</a:t>
            </a:r>
            <a:r>
              <a:rPr lang="ru-RU" sz="1800" dirty="0">
                <a:solidFill>
                  <a:srgbClr val="000000"/>
                </a:solidFill>
              </a:rPr>
              <a:t> – сферы, где клиенты ожидают оперативной реакции на запрос (доставка пиццы/суши, службы такси и т.п.).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3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етаргетинг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2312989" y="3159126"/>
            <a:ext cx="572248" cy="3726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282" tIns="32141" rIns="64282" bIns="32141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817">
              <a:defRPr/>
            </a:pPr>
            <a:r>
              <a:rPr lang="en-US" sz="2000" kern="0" dirty="0">
                <a:solidFill>
                  <a:sysClr val="window" lastClr="FFFFFF"/>
                </a:solidFill>
                <a:latin typeface="Calibri"/>
              </a:rPr>
              <a:t>57%</a:t>
            </a:r>
            <a:endParaRPr lang="ru-RU" sz="20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1054101" y="2732089"/>
            <a:ext cx="572248" cy="3726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282" tIns="32141" rIns="64282" bIns="32141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817">
              <a:defRPr/>
            </a:pPr>
            <a:r>
              <a:rPr lang="en-US" sz="2000" kern="0" dirty="0">
                <a:solidFill>
                  <a:sysClr val="window" lastClr="FFFFFF"/>
                </a:solidFill>
                <a:latin typeface="Calibri"/>
              </a:rPr>
              <a:t>43%</a:t>
            </a:r>
            <a:endParaRPr lang="ru-RU" sz="20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 rot="6280910" flipV="1">
            <a:off x="3636383" y="853709"/>
            <a:ext cx="390342" cy="1800225"/>
          </a:xfrm>
          <a:prstGeom prst="curvedRightArrow">
            <a:avLst/>
          </a:prstGeom>
          <a:solidFill>
            <a:schemeClr val="tx2"/>
          </a:solidFill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85" tIns="32143" rIns="64285" bIns="32143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 rot="6280910" flipV="1">
            <a:off x="6234626" y="1235342"/>
            <a:ext cx="473507" cy="2638035"/>
          </a:xfrm>
          <a:prstGeom prst="curvedRightArrow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85" tIns="32143" rIns="64285" bIns="32143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6746" name="TextBox 19"/>
          <p:cNvSpPr txBox="1">
            <a:spLocks noChangeArrowheads="1"/>
          </p:cNvSpPr>
          <p:nvPr/>
        </p:nvSpPr>
        <p:spPr bwMode="auto">
          <a:xfrm>
            <a:off x="886251" y="1464974"/>
            <a:ext cx="1652678" cy="3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5" tIns="32143" rIns="64285" bIns="3214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1800" dirty="0">
                <a:latin typeface="Textbook New Light" pitchFamily="34" charset="-52"/>
                <a:cs typeface="Arial" charset="0"/>
              </a:rPr>
              <a:t>Пришел на сайт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00913" y="2413800"/>
            <a:ext cx="1405816" cy="3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5" tIns="32143" rIns="64285" bIns="3214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1800" dirty="0">
                <a:latin typeface="Textbook New Light" pitchFamily="34" charset="-52"/>
                <a:cs typeface="Arial" charset="0"/>
              </a:rPr>
              <a:t>Ушел с сайта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65986" y="3429000"/>
            <a:ext cx="2342231" cy="61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5" tIns="32143" rIns="64285" bIns="3214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1800" dirty="0">
                <a:latin typeface="Textbook New Light" pitchFamily="34" charset="-52"/>
                <a:cs typeface="Arial" charset="0"/>
              </a:rPr>
              <a:t>Увидел объявление</a:t>
            </a:r>
          </a:p>
          <a:p>
            <a:r>
              <a:rPr lang="ru-RU" sz="1800" dirty="0">
                <a:latin typeface="Textbook New Light" pitchFamily="34" charset="-52"/>
                <a:cs typeface="Arial" charset="0"/>
              </a:rPr>
              <a:t> с напоминанием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97445" y="3933825"/>
            <a:ext cx="2273300" cy="3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5" tIns="32143" rIns="64285" bIns="3214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511175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ru-RU" sz="1800" dirty="0">
                <a:solidFill>
                  <a:srgbClr val="008000"/>
                </a:solidFill>
                <a:latin typeface="Textbook New Light" pitchFamily="34" charset="-52"/>
                <a:cs typeface="Arial" charset="0"/>
              </a:rPr>
              <a:t>Вернулся на сайт</a:t>
            </a:r>
          </a:p>
        </p:txBody>
      </p:sp>
      <p:sp>
        <p:nvSpPr>
          <p:cNvPr id="25" name="Выгнутая влево стрелка 24"/>
          <p:cNvSpPr/>
          <p:nvPr/>
        </p:nvSpPr>
        <p:spPr>
          <a:xfrm rot="16723691" flipV="1">
            <a:off x="4008173" y="3182836"/>
            <a:ext cx="842670" cy="4270875"/>
          </a:xfrm>
          <a:prstGeom prst="curved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85" tIns="32143" rIns="64285" bIns="32143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5" y="1811268"/>
            <a:ext cx="2836425" cy="199472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815" y="2759607"/>
            <a:ext cx="3037720" cy="192762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926" y="4151027"/>
            <a:ext cx="3026130" cy="21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16746" grpId="0"/>
      <p:bldP spid="21" grpId="0"/>
      <p:bldP spid="22" grpId="0"/>
      <p:bldP spid="24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Текст 1"/>
          <p:cNvSpPr>
            <a:spLocks noGrp="1"/>
          </p:cNvSpPr>
          <p:nvPr>
            <p:ph type="body" sz="quarter" idx="12"/>
          </p:nvPr>
        </p:nvSpPr>
        <p:spPr bwMode="auto">
          <a:xfrm>
            <a:off x="1439448" y="477306"/>
            <a:ext cx="6352863" cy="6674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4" tIns="27003" rIns="54004" bIns="27003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altLang="ru-RU" sz="3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altLang="ru-RU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етаргетинг</a:t>
            </a:r>
            <a:r>
              <a:rPr lang="ru-RU" altLang="ru-RU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магазинов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r="8936" b="8263"/>
          <a:stretch>
            <a:fillRect/>
          </a:stretch>
        </p:blipFill>
        <p:spPr bwMode="auto">
          <a:xfrm>
            <a:off x="1115616" y="1590601"/>
            <a:ext cx="1806517" cy="14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8" b="61182"/>
          <a:stretch>
            <a:fillRect/>
          </a:stretch>
        </p:blipFill>
        <p:spPr bwMode="auto">
          <a:xfrm>
            <a:off x="4680019" y="3312618"/>
            <a:ext cx="2628285" cy="1628551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3"/>
          <a:stretch>
            <a:fillRect/>
          </a:stretch>
        </p:blipFill>
        <p:spPr bwMode="auto">
          <a:xfrm>
            <a:off x="4680019" y="1410918"/>
            <a:ext cx="2628285" cy="161753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r="8936" b="8263"/>
          <a:stretch>
            <a:fillRect/>
          </a:stretch>
        </p:blipFill>
        <p:spPr bwMode="auto">
          <a:xfrm>
            <a:off x="1115616" y="3172273"/>
            <a:ext cx="1806517" cy="14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5475" b="8846"/>
          <a:stretch>
            <a:fillRect/>
          </a:stretch>
        </p:blipFill>
        <p:spPr bwMode="auto">
          <a:xfrm>
            <a:off x="1259632" y="4747247"/>
            <a:ext cx="1842948" cy="177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1709496" y="3214688"/>
            <a:ext cx="1109307" cy="1218902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709496" y="3172272"/>
            <a:ext cx="1097586" cy="126131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право 28"/>
          <p:cNvSpPr/>
          <p:nvPr/>
        </p:nvSpPr>
        <p:spPr>
          <a:xfrm>
            <a:off x="3167753" y="3502671"/>
            <a:ext cx="1524403" cy="810369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4" tIns="27003" rIns="54004" bIns="27003" anchor="ctr"/>
          <a:lstStyle/>
          <a:p>
            <a:pPr algn="ctr">
              <a:defRPr/>
            </a:pPr>
            <a:r>
              <a:rPr lang="ru-RU" sz="1800" dirty="0">
                <a:solidFill>
                  <a:schemeClr val="tx1"/>
                </a:solidFill>
                <a:latin typeface="Textbook New"/>
                <a:sym typeface="Gill Sans" charset="0"/>
              </a:rPr>
              <a:t>В корзине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3102581" y="5199996"/>
            <a:ext cx="1469420" cy="73709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4" tIns="27003" rIns="54004" bIns="27003" anchor="ctr"/>
          <a:lstStyle/>
          <a:p>
            <a:pPr algn="ctr">
              <a:defRPr/>
            </a:pPr>
            <a:r>
              <a:rPr lang="ru-RU" sz="1800" dirty="0">
                <a:solidFill>
                  <a:schemeClr val="tx1"/>
                </a:solidFill>
                <a:latin typeface="Textbook New"/>
                <a:sym typeface="Gill Sans" charset="0"/>
              </a:rPr>
              <a:t>Посмотрел</a:t>
            </a:r>
            <a:r>
              <a:rPr lang="ru-RU" sz="3000" dirty="0">
                <a:solidFill>
                  <a:schemeClr val="tx1"/>
                </a:solidFill>
                <a:latin typeface="Textbook New"/>
                <a:sym typeface="Gill Sans" charset="0"/>
              </a:rPr>
              <a:t>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167753" y="1921001"/>
            <a:ext cx="1296229" cy="810369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4" tIns="27003" rIns="54004" bIns="27003" anchor="ctr"/>
          <a:lstStyle/>
          <a:p>
            <a:pPr algn="ctr">
              <a:defRPr/>
            </a:pPr>
            <a:r>
              <a:rPr lang="ru-RU" sz="1800" dirty="0">
                <a:solidFill>
                  <a:schemeClr val="tx1"/>
                </a:solidFill>
                <a:latin typeface="Textbook New"/>
                <a:sym typeface="Gill Sans" charset="0"/>
              </a:rPr>
              <a:t>Купил</a:t>
            </a:r>
          </a:p>
        </p:txBody>
      </p:sp>
      <p:pic>
        <p:nvPicPr>
          <p:cNvPr id="583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28860" r="22711" b="27815"/>
          <a:stretch>
            <a:fillRect/>
          </a:stretch>
        </p:blipFill>
        <p:spPr bwMode="auto">
          <a:xfrm>
            <a:off x="4692156" y="5301208"/>
            <a:ext cx="3121092" cy="1117414"/>
          </a:xfrm>
          <a:prstGeom prst="rect">
            <a:avLst/>
          </a:prstGeom>
          <a:solidFill>
            <a:schemeClr val="bg1"/>
          </a:solidFill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5540010" y="5937092"/>
            <a:ext cx="573930" cy="262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ru-RU" sz="3000"/>
          </a:p>
        </p:txBody>
      </p:sp>
    </p:spTree>
    <p:extLst>
      <p:ext uri="{BB962C8B-B14F-4D97-AF65-F5344CB8AC3E}">
        <p14:creationId xmlns:p14="http://schemas.microsoft.com/office/powerpoint/2010/main" val="39369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7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88" y="260648"/>
            <a:ext cx="8220085" cy="724695"/>
          </a:xfrm>
        </p:spPr>
        <p:txBody>
          <a:bodyPr/>
          <a:lstStyle/>
          <a:p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орректировка ставок для мобильных устройств</a:t>
            </a:r>
            <a:endParaRPr lang="ru-RU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3981" y="1652400"/>
            <a:ext cx="4486354" cy="4959350"/>
          </a:xfrm>
        </p:spPr>
        <p:txBody>
          <a:bodyPr/>
          <a:lstStyle/>
          <a:p>
            <a:r>
              <a:rPr lang="ru-RU" sz="2300" dirty="0"/>
              <a:t>Для показов на мобильных отбираются объявления:</a:t>
            </a:r>
          </a:p>
          <a:p>
            <a:r>
              <a:rPr lang="ru-RU" sz="2300" dirty="0"/>
              <a:t>Обобщенный </a:t>
            </a:r>
            <a:r>
              <a:rPr lang="en-US" sz="2300" dirty="0"/>
              <a:t>CTR*</a:t>
            </a:r>
            <a:r>
              <a:rPr lang="ru-RU" sz="2300" dirty="0"/>
              <a:t> Х ставку = наилучший показатель</a:t>
            </a:r>
          </a:p>
          <a:p>
            <a:endParaRPr lang="ru-RU" sz="2300" dirty="0"/>
          </a:p>
          <a:p>
            <a:r>
              <a:rPr lang="ru-RU" sz="1700" dirty="0"/>
              <a:t>*Средний </a:t>
            </a:r>
            <a:r>
              <a:rPr lang="en-US" sz="1700" dirty="0"/>
              <a:t>CTR </a:t>
            </a:r>
            <a:r>
              <a:rPr lang="ru-RU" sz="1700" dirty="0"/>
              <a:t>по фразе по всем позициям. Показывается в интерфейсе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r="5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55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овые таргетинги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26762-87D3-4DF9-9E87-93829038349C}" type="slidenum">
              <a:rPr lang="ru-RU" smtClean="0"/>
              <a:t>34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5" y="1092276"/>
            <a:ext cx="8088331" cy="3055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7" y="4147991"/>
            <a:ext cx="8157630" cy="25164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64718" y="2232995"/>
            <a:ext cx="4790127" cy="999553"/>
          </a:xfrm>
          <a:prstGeom prst="rect">
            <a:avLst/>
          </a:prstGeom>
          <a:noFill/>
          <a:ln w="57150" cmpd="sng">
            <a:solidFill>
              <a:srgbClr val="72C3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301" tIns="32150" rIns="64301" bIns="3215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46860" y="4964906"/>
            <a:ext cx="4874010" cy="1285875"/>
          </a:xfrm>
          <a:prstGeom prst="rect">
            <a:avLst/>
          </a:prstGeom>
          <a:noFill/>
          <a:ln w="57150" cmpd="sng">
            <a:solidFill>
              <a:srgbClr val="72C3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301" tIns="32150" rIns="64301" bIns="3215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ернуть «своих»!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26762-87D3-4DF9-9E87-93829038349C}" type="slidenum">
              <a:rPr lang="ru-RU" smtClean="0"/>
              <a:t>35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8" y="1451772"/>
            <a:ext cx="8510649" cy="2516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1"/>
          <a:stretch/>
        </p:blipFill>
        <p:spPr>
          <a:xfrm>
            <a:off x="2906136" y="3429558"/>
            <a:ext cx="5921010" cy="30662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10716" y="2946797"/>
            <a:ext cx="5665393" cy="321468"/>
          </a:xfrm>
          <a:prstGeom prst="rect">
            <a:avLst/>
          </a:prstGeom>
          <a:noFill/>
          <a:ln w="57150" cmpd="sng">
            <a:solidFill>
              <a:srgbClr val="72C3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301" tIns="32150" rIns="64301" bIns="32150"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 descr="man-wo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5" y="4470615"/>
            <a:ext cx="2143387" cy="17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П</a:t>
            </a:r>
            <a:r>
              <a:rPr lang="ru-RU" dirty="0" smtClean="0"/>
              <a:t>оследние новинки </a:t>
            </a:r>
            <a:r>
              <a:rPr lang="ru-RU" dirty="0" err="1" smtClean="0"/>
              <a:t>Директа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75" y="2270801"/>
            <a:ext cx="7234238" cy="3078399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У</a:t>
            </a:r>
            <a:r>
              <a:rPr lang="ru-RU" dirty="0" smtClean="0"/>
              <a:t>точнения в </a:t>
            </a:r>
            <a:r>
              <a:rPr lang="ru-RU" dirty="0" err="1" smtClean="0"/>
              <a:t>Директе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388" y="1636632"/>
            <a:ext cx="8656092" cy="472330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1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У</a:t>
            </a:r>
            <a:r>
              <a:rPr lang="ru-RU" dirty="0" smtClean="0"/>
              <a:t>точнения в </a:t>
            </a:r>
            <a:r>
              <a:rPr lang="ru-RU" dirty="0" err="1" smtClean="0"/>
              <a:t>Директе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smtClean="0"/>
              <a:t>Небольшой текст под баннером</a:t>
            </a:r>
          </a:p>
          <a:p>
            <a:pPr lvl="1"/>
            <a:r>
              <a:rPr lang="ru-RU" smtClean="0"/>
              <a:t>4-6 уточнений на объявление</a:t>
            </a:r>
          </a:p>
          <a:p>
            <a:pPr lvl="1"/>
            <a:r>
              <a:rPr lang="ru-RU" smtClean="0"/>
              <a:t>Рост CTR до 3% без роста CPC!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С</a:t>
            </a:r>
            <a:r>
              <a:rPr lang="ru-RU" dirty="0"/>
              <a:t>март-баннеры:</a:t>
            </a:r>
            <a:r>
              <a:rPr lang="ru-RU" dirty="0" smtClean="0"/>
              <a:t>  гибкий дизайн </a:t>
            </a:r>
            <a:r>
              <a:rPr lang="ru-RU" dirty="0"/>
              <a:t>и наполнение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2" y="2132856"/>
            <a:ext cx="820067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7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Яндекс №1 по поиску в России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45373863"/>
              </p:ext>
            </p:extLst>
          </p:nvPr>
        </p:nvGraphicFramePr>
        <p:xfrm>
          <a:off x="97945" y="1311920"/>
          <a:ext cx="8669634" cy="495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794" y="6457280"/>
            <a:ext cx="2754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0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Источник</a:t>
            </a:r>
            <a:r>
              <a:rPr kumimoji="0" lang="en-US" sz="10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: LiveInternet, </a:t>
            </a:r>
            <a:r>
              <a:rPr kumimoji="0" lang="ru-RU" sz="1000" dirty="0" smtClean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апрель 2016</a:t>
            </a:r>
            <a:endParaRPr kumimoji="0" lang="ru-RU" sz="1000" dirty="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00657" y="6399874"/>
            <a:ext cx="270030" cy="358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ru-RU" dirty="0"/>
              <a:t>март-баннеры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0" y="1628800"/>
            <a:ext cx="802162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3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ru-RU" dirty="0" smtClean="0"/>
              <a:t>март-баннеры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002" y="2060848"/>
            <a:ext cx="7233796" cy="2698030"/>
          </a:xfrm>
        </p:spPr>
        <p:txBody>
          <a:bodyPr/>
          <a:lstStyle/>
          <a:p>
            <a:pPr lvl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Динамические товарные баннеры, создаваемые из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фида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Показы на сайтах РСЯ</a:t>
            </a:r>
          </a:p>
          <a:p>
            <a:pPr lvl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Оплачиваются по кликам</a:t>
            </a:r>
          </a:p>
          <a:p>
            <a:pPr lvl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Автоматические стратегии управления ставками</a:t>
            </a:r>
          </a:p>
          <a:p>
            <a:pPr lvl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Разнообразные дизайны баннера</a:t>
            </a:r>
          </a:p>
          <a:p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700" dirty="0">
                <a:latin typeface="+mj-lt"/>
              </a:rPr>
              <a:t>К</a:t>
            </a:r>
            <a:r>
              <a:rPr lang="ru-RU" sz="3700" dirty="0">
                <a:solidFill>
                  <a:schemeClr val="tx1"/>
                </a:solidFill>
                <a:latin typeface="+mj-lt"/>
              </a:rPr>
              <a:t>ак добиться успеха в </a:t>
            </a:r>
            <a:r>
              <a:rPr lang="ru-RU" sz="3700" dirty="0" err="1">
                <a:solidFill>
                  <a:schemeClr val="tx1"/>
                </a:solidFill>
                <a:latin typeface="+mj-lt"/>
              </a:rPr>
              <a:t>Директе</a:t>
            </a:r>
            <a:r>
              <a:rPr lang="ru-RU" sz="37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ts val="3200"/>
              </a:lnSpc>
            </a:pPr>
            <a:r>
              <a:rPr lang="ru-RU" sz="2000" dirty="0"/>
              <a:t>Точные, узкие тематические запросы.</a:t>
            </a:r>
          </a:p>
          <a:p>
            <a:pPr lvl="1">
              <a:lnSpc>
                <a:spcPts val="3200"/>
              </a:lnSpc>
            </a:pPr>
            <a:r>
              <a:rPr lang="ru-RU" sz="2000" dirty="0" smtClean="0"/>
              <a:t>Индивидуальные объявления (шаблоны).</a:t>
            </a:r>
          </a:p>
          <a:p>
            <a:pPr lvl="1">
              <a:lnSpc>
                <a:spcPts val="3200"/>
              </a:lnSpc>
            </a:pPr>
            <a:r>
              <a:rPr lang="ru-RU" sz="2000" dirty="0" smtClean="0"/>
              <a:t>«Правильная» посадочная страница.</a:t>
            </a:r>
          </a:p>
          <a:p>
            <a:pPr lvl="1">
              <a:lnSpc>
                <a:spcPts val="3200"/>
              </a:lnSpc>
            </a:pPr>
            <a:r>
              <a:rPr lang="ru-RU" sz="2000" dirty="0" smtClean="0"/>
              <a:t>Используем </a:t>
            </a:r>
            <a:r>
              <a:rPr lang="ru-RU" sz="2000" dirty="0" err="1" smtClean="0"/>
              <a:t>таргетинги</a:t>
            </a:r>
            <a:endParaRPr lang="ru-RU" sz="2000" dirty="0" smtClean="0"/>
          </a:p>
          <a:p>
            <a:pPr lvl="1">
              <a:lnSpc>
                <a:spcPts val="3200"/>
              </a:lnSpc>
            </a:pPr>
            <a:r>
              <a:rPr lang="ru-RU" sz="2000" dirty="0" smtClean="0"/>
              <a:t>Постоянно улучшаем РК</a:t>
            </a:r>
          </a:p>
          <a:p>
            <a:pPr lvl="1">
              <a:lnSpc>
                <a:spcPts val="3200"/>
              </a:lnSpc>
            </a:pPr>
            <a:r>
              <a:rPr lang="ru-RU" sz="2000" dirty="0" smtClean="0"/>
              <a:t>Отслеживаем эффективность</a:t>
            </a:r>
          </a:p>
          <a:p>
            <a:pPr marL="0" lvl="1" indent="0">
              <a:buNone/>
            </a:pPr>
            <a:endParaRPr lang="ru-RU" dirty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378973" y="6220620"/>
            <a:ext cx="381025" cy="2540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defTabSz="511175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511175" indent="-319088" algn="l" defTabSz="511175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022350" indent="-639763" algn="l" defTabSz="511175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535113" indent="-958850" algn="l" defTabSz="511175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46288" indent="-1279525" algn="l" defTabSz="511175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0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ru-RU" sz="1300" dirty="0" smtClean="0"/>
              <a:t>44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0555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К</a:t>
            </a:r>
            <a:r>
              <a:rPr lang="ru-RU" dirty="0">
                <a:solidFill>
                  <a:schemeClr val="tx1"/>
                </a:solidFill>
              </a:rPr>
              <a:t>ак разместиться?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Самостоятельно: легкий или профессиональный интерфейс: </a:t>
            </a:r>
            <a:r>
              <a:rPr lang="en-US" dirty="0">
                <a:solidFill>
                  <a:srgbClr val="1D83FB"/>
                </a:solidFill>
                <a:hlinkClick r:id="rId3"/>
              </a:rPr>
              <a:t>https://yandex.ru/support/direct</a:t>
            </a:r>
            <a:r>
              <a:rPr lang="en-US" dirty="0" smtClean="0">
                <a:solidFill>
                  <a:srgbClr val="1D83FB"/>
                </a:solidFill>
                <a:hlinkClick r:id="rId3"/>
              </a:rPr>
              <a:t>/</a:t>
            </a:r>
            <a:endParaRPr lang="ru-RU" dirty="0" smtClean="0">
              <a:solidFill>
                <a:srgbClr val="1D83FB"/>
              </a:solidFill>
            </a:endParaRPr>
          </a:p>
          <a:p>
            <a:pPr marL="0" lvl="1" indent="0">
              <a:buNone/>
            </a:pPr>
            <a:endParaRPr lang="en-US" dirty="0" smtClean="0">
              <a:solidFill>
                <a:srgbClr val="1D83FB"/>
              </a:solidFill>
            </a:endParaRPr>
          </a:p>
          <a:p>
            <a:pPr lvl="1"/>
            <a:r>
              <a:rPr lang="ru-RU" dirty="0" smtClean="0"/>
              <a:t>Отдел клиентского сервиса</a:t>
            </a:r>
            <a:r>
              <a:rPr lang="ru-RU" dirty="0"/>
              <a:t>: +7 (495) </a:t>
            </a:r>
            <a:r>
              <a:rPr lang="ru-RU" dirty="0" smtClean="0"/>
              <a:t>739-37-77</a:t>
            </a:r>
          </a:p>
          <a:p>
            <a:pPr marL="0" lvl="1" indent="0">
              <a:buNone/>
            </a:pPr>
            <a:endParaRPr lang="ru-RU" dirty="0"/>
          </a:p>
          <a:p>
            <a:pPr lvl="1"/>
            <a:r>
              <a:rPr lang="ru-RU" dirty="0" smtClean="0"/>
              <a:t>Сертифицированные </a:t>
            </a:r>
            <a:r>
              <a:rPr lang="ru-RU" dirty="0"/>
              <a:t>партнеры Яндекса: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solidFill>
                  <a:srgbClr val="1D83FB"/>
                </a:solidFill>
              </a:rPr>
              <a:t>https://advertising.yandex.ru/contact/agency/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2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73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5725"/>
            <a:ext cx="5413846" cy="625170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65725"/>
            <a:ext cx="5413846" cy="408186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5536" y="3929931"/>
            <a:ext cx="8328528" cy="2091357"/>
          </a:xfrm>
        </p:spPr>
        <p:txBody>
          <a:bodyPr/>
          <a:lstStyle/>
          <a:p>
            <a:pPr algn="ctr">
              <a:lnSpc>
                <a:spcPts val="4460"/>
              </a:lnSpc>
            </a:pPr>
            <a:r>
              <a:rPr lang="ru-RU" sz="4400" dirty="0">
                <a:solidFill>
                  <a:schemeClr val="tx1"/>
                </a:solidFill>
              </a:rPr>
              <a:t>Наша аудитория </a:t>
            </a: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сопоставима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с населением </a:t>
            </a:r>
            <a:r>
              <a:rPr lang="ru-RU" sz="4400" dirty="0">
                <a:solidFill>
                  <a:schemeClr val="tx1"/>
                </a:solidFill>
              </a:rPr>
              <a:t>Италии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2109061"/>
            <a:ext cx="1224136" cy="13199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4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2"/>
          <p:cNvSpPr>
            <a:spLocks noGrp="1"/>
          </p:cNvSpPr>
          <p:nvPr>
            <p:ph type="title" idx="4294967295"/>
          </p:nvPr>
        </p:nvSpPr>
        <p:spPr>
          <a:xfrm>
            <a:off x="1115615" y="548680"/>
            <a:ext cx="7023617" cy="2602333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5360"/>
              </a:lnSpc>
            </a:pPr>
            <a:r>
              <a:rPr lang="ru-RU" sz="4000" dirty="0">
                <a:solidFill>
                  <a:schemeClr val="accent2"/>
                </a:solidFill>
                <a:latin typeface="Arial"/>
                <a:cs typeface="Arial"/>
              </a:rPr>
              <a:t>К</a:t>
            </a:r>
            <a:r>
              <a:rPr lang="ru-RU" sz="4000" dirty="0">
                <a:latin typeface="Arial"/>
                <a:cs typeface="Arial"/>
              </a:rPr>
              <a:t>ак привлечь </a:t>
            </a:r>
            <a:r>
              <a:rPr lang="en-US" sz="4000" dirty="0">
                <a:latin typeface="Arial"/>
                <a:cs typeface="Arial"/>
              </a:rPr>
              <a:t/>
            </a:r>
            <a:br>
              <a:rPr lang="en-US" sz="4000" dirty="0">
                <a:latin typeface="Arial"/>
                <a:cs typeface="Arial"/>
              </a:rPr>
            </a:br>
            <a:r>
              <a:rPr lang="ru-RU" sz="4000" dirty="0" smtClean="0">
                <a:latin typeface="Arial"/>
                <a:cs typeface="Arial"/>
              </a:rPr>
              <a:t>правильную </a:t>
            </a:r>
            <a:r>
              <a:rPr lang="ru-RU" sz="4000" dirty="0">
                <a:latin typeface="Arial"/>
                <a:cs typeface="Arial"/>
              </a:rPr>
              <a:t>аудиторию </a:t>
            </a:r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ru-RU" sz="4000" dirty="0" smtClean="0">
                <a:latin typeface="Arial"/>
                <a:cs typeface="Arial"/>
              </a:rPr>
              <a:t>на сайт?</a:t>
            </a:r>
            <a:endParaRPr lang="ru-RU" sz="4000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60432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mark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054066"/>
            <a:ext cx="2636266" cy="239115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445979"/>
            <a:ext cx="1728192" cy="16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42296"/>
              </p:ext>
            </p:extLst>
          </p:nvPr>
        </p:nvGraphicFramePr>
        <p:xfrm>
          <a:off x="332879" y="1004806"/>
          <a:ext cx="8427137" cy="531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4002" y="383381"/>
            <a:ext cx="8375996" cy="531019"/>
          </a:xfrm>
          <a:gradFill>
            <a:gsLst>
              <a:gs pos="92000">
                <a:schemeClr val="bg1">
                  <a:alpha val="0"/>
                </a:schemeClr>
              </a:gs>
              <a:gs pos="94000">
                <a:schemeClr val="tx2"/>
              </a:gs>
            </a:gsLst>
            <a:lin ang="5400000" scaled="1"/>
          </a:gradFill>
        </p:spPr>
        <p:txBody>
          <a:bodyPr anchor="t"/>
          <a:lstStyle/>
          <a:p>
            <a:pPr algn="just">
              <a:lnSpc>
                <a:spcPct val="100000"/>
              </a:lnSpc>
            </a:pPr>
            <a:r>
              <a:rPr lang="ru-RU" sz="2800" dirty="0">
                <a:solidFill>
                  <a:schemeClr val="accent2"/>
                </a:solidFill>
              </a:rPr>
              <a:t>К</a:t>
            </a:r>
            <a:r>
              <a:rPr lang="ru-RU" sz="2800" dirty="0"/>
              <a:t>акие задачи решают на Яндекс.Маркете</a:t>
            </a:r>
            <a:endParaRPr lang="en-US" sz="28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31F6-7D19-42F7-8E07-2BAF5B5D3A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idx="4294967295"/>
          </p:nvPr>
        </p:nvSpPr>
        <p:spPr>
          <a:xfrm>
            <a:off x="1" y="1757363"/>
            <a:ext cx="6172007" cy="4371182"/>
          </a:xfrm>
          <a:prstGeom prst="rect">
            <a:avLst/>
          </a:prstGeom>
        </p:spPr>
        <p:txBody>
          <a:bodyPr wrap="square" lIns="64301" tIns="32150" rIns="64301" bIns="32150" numCol="2" spcCol="230216" anchor="t">
            <a:noAutofit/>
          </a:bodyPr>
          <a:lstStyle/>
          <a:p>
            <a:pPr algn="just"/>
            <a:endParaRPr lang="ru-RU" dirty="0" smtClean="0"/>
          </a:p>
          <a:p>
            <a:pPr marL="202324" indent="-202324" algn="just">
              <a:buAutoNum type="arabicPeriod"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84002" y="6241968"/>
            <a:ext cx="1773464" cy="177242"/>
          </a:xfrm>
          <a:prstGeom prst="rect">
            <a:avLst/>
          </a:prstGeom>
        </p:spPr>
        <p:txBody>
          <a:bodyPr wrap="none" lIns="38369" tIns="19184" rIns="38369" bIns="19184">
            <a:spAutoFit/>
          </a:bodyPr>
          <a:lstStyle/>
          <a:p>
            <a:pPr defTabSz="913590">
              <a:defRPr sz="1800"/>
            </a:pPr>
            <a:r>
              <a:rPr lang="ru-RU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по данным </a:t>
            </a:r>
            <a:r>
              <a:rPr lang="en-US" sz="9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GfK</a:t>
            </a:r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3981" y="6374657"/>
            <a:ext cx="253782" cy="400105"/>
          </a:xfrm>
          <a:prstGeom prst="rect">
            <a:avLst/>
          </a:prstGeom>
          <a:solidFill>
            <a:schemeClr val="bg1"/>
          </a:solidFill>
        </p:spPr>
        <p:txBody>
          <a:bodyPr wrap="square" lIns="91379" tIns="45690" rIns="91379" bIns="45690" rtlCol="0">
            <a:spAutoFit/>
          </a:bodyPr>
          <a:lstStyle/>
          <a:p>
            <a:pPr defTabSz="510840"/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3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>
                <a:solidFill>
                  <a:schemeClr val="tx1"/>
                </a:solidFill>
              </a:rPr>
              <a:t>з Яндекса в </a:t>
            </a:r>
            <a:r>
              <a:rPr lang="ru-RU" dirty="0" err="1">
                <a:solidFill>
                  <a:schemeClr val="tx1"/>
                </a:solidFill>
              </a:rPr>
              <a:t>Маркет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408009" y="1171759"/>
            <a:ext cx="5819775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1171759"/>
            <a:ext cx="5748338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407736" y="7029400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-34105" y="6439645"/>
            <a:ext cx="9793088" cy="836712"/>
            <a:chOff x="0" y="6439644"/>
            <a:chExt cx="9793088" cy="83671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439644"/>
              <a:ext cx="9793088" cy="83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635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" name="Прямая соединительная линия 2"/>
            <p:cNvCxnSpPr/>
            <p:nvPr/>
          </p:nvCxnSpPr>
          <p:spPr>
            <a:xfrm>
              <a:off x="407988" y="6439644"/>
              <a:ext cx="8328025" cy="0"/>
            </a:xfrm>
            <a:prstGeom prst="line">
              <a:avLst/>
            </a:prstGeom>
            <a:ln w="6350" cmpd="sng">
              <a:solidFill>
                <a:srgbClr val="5A6C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6" y="1631521"/>
            <a:ext cx="7404004" cy="48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верх 11"/>
          <p:cNvSpPr/>
          <p:nvPr/>
        </p:nvSpPr>
        <p:spPr>
          <a:xfrm>
            <a:off x="422258" y="3429001"/>
            <a:ext cx="413661" cy="486066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79" tIns="32138" rIns="64279" bIns="3213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И</a:t>
            </a:r>
            <a:r>
              <a:rPr lang="ru-RU" dirty="0">
                <a:solidFill>
                  <a:schemeClr val="tx1"/>
                </a:solidFill>
              </a:rPr>
              <a:t>з Яндекса в </a:t>
            </a:r>
            <a:r>
              <a:rPr lang="ru-RU" dirty="0" err="1">
                <a:solidFill>
                  <a:schemeClr val="tx1"/>
                </a:solidFill>
              </a:rPr>
              <a:t>Маркет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024" b="2253"/>
          <a:stretch/>
        </p:blipFill>
        <p:spPr bwMode="auto">
          <a:xfrm>
            <a:off x="408009" y="1171759"/>
            <a:ext cx="5819775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r="-63" b="2253"/>
          <a:stretch/>
        </p:blipFill>
        <p:spPr bwMode="auto">
          <a:xfrm>
            <a:off x="2987675" y="1171759"/>
            <a:ext cx="5748338" cy="58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407736" y="7029400"/>
            <a:ext cx="8328528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3" t="9965" b="73603"/>
          <a:stretch/>
        </p:blipFill>
        <p:spPr bwMode="auto">
          <a:xfrm>
            <a:off x="6951627" y="1893338"/>
            <a:ext cx="1754408" cy="8943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0" y="6439645"/>
            <a:ext cx="9793088" cy="836712"/>
            <a:chOff x="0" y="6439644"/>
            <a:chExt cx="9793088" cy="83671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439644"/>
              <a:ext cx="9793088" cy="83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0635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07988" y="6439644"/>
              <a:ext cx="8328025" cy="0"/>
            </a:xfrm>
            <a:prstGeom prst="line">
              <a:avLst/>
            </a:prstGeom>
            <a:ln w="6350" cmpd="sng">
              <a:solidFill>
                <a:srgbClr val="5A6C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ятиугольник 2"/>
          <p:cNvSpPr/>
          <p:nvPr/>
        </p:nvSpPr>
        <p:spPr>
          <a:xfrm>
            <a:off x="1583668" y="1700809"/>
            <a:ext cx="108012" cy="144016"/>
          </a:xfrm>
          <a:prstGeom prst="homePlate">
            <a:avLst>
              <a:gd name="adj" fmla="val 43646"/>
            </a:avLst>
          </a:prstGeom>
          <a:solidFill>
            <a:srgbClr val="FFFFFF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1" tIns="45671" rIns="91341" bIns="45671" rtlCol="0" anchor="ctr"/>
          <a:lstStyle/>
          <a:p>
            <a:pPr algn="ctr" defTabSz="510635"/>
            <a:endParaRPr lang="ru-RU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16" name="Picture 3" descr="C:\Users\sshakh\Desktop\ма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4" y="1631520"/>
            <a:ext cx="7661329" cy="476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ое 2">
      <a:dk1>
        <a:srgbClr val="000000"/>
      </a:dk1>
      <a:lt1>
        <a:sysClr val="window" lastClr="FFFFFF"/>
      </a:lt1>
      <a:dk2>
        <a:srgbClr val="5A6C6E"/>
      </a:dk2>
      <a:lt2>
        <a:srgbClr val="5A6C6E"/>
      </a:lt2>
      <a:accent1>
        <a:srgbClr val="FCCB40"/>
      </a:accent1>
      <a:accent2>
        <a:srgbClr val="E92229"/>
      </a:accent2>
      <a:accent3>
        <a:srgbClr val="76B44A"/>
      </a:accent3>
      <a:accent4>
        <a:srgbClr val="356797"/>
      </a:accent4>
      <a:accent5>
        <a:srgbClr val="3ACC9A"/>
      </a:accent5>
      <a:accent6>
        <a:srgbClr val="973796"/>
      </a:accent6>
      <a:hlink>
        <a:srgbClr val="0B97FF"/>
      </a:hlink>
      <a:folHlink>
        <a:srgbClr val="3567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Основные слайды без нумераци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Yandex">
      <a:dk1>
        <a:sysClr val="windowText" lastClr="000000"/>
      </a:dk1>
      <a:lt1>
        <a:sysClr val="window" lastClr="FFFFFF"/>
      </a:lt1>
      <a:dk2>
        <a:srgbClr val="FFCC00"/>
      </a:dk2>
      <a:lt2>
        <a:srgbClr val="FF0000"/>
      </a:lt2>
      <a:accent1>
        <a:srgbClr val="3878BE"/>
      </a:accent1>
      <a:accent2>
        <a:srgbClr val="8FD541"/>
      </a:accent2>
      <a:accent3>
        <a:srgbClr val="72C3E0"/>
      </a:accent3>
      <a:accent4>
        <a:srgbClr val="FC6867"/>
      </a:accent4>
      <a:accent5>
        <a:srgbClr val="FB7600"/>
      </a:accent5>
      <a:accent6>
        <a:srgbClr val="9E64A9"/>
      </a:accent6>
      <a:hlink>
        <a:srgbClr val="3878BE"/>
      </a:hlink>
      <a:folHlink>
        <a:srgbClr val="3878BE"/>
      </a:folHlink>
    </a:clrScheme>
    <a:fontScheme name="Yandex">
      <a:majorFont>
        <a:latin typeface="Textbook New"/>
        <a:ea typeface=""/>
        <a:cs typeface=""/>
      </a:majorFont>
      <a:minorFont>
        <a:latin typeface="Textbook New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50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Yandex">
    <a:dk1>
      <a:sysClr val="windowText" lastClr="000000"/>
    </a:dk1>
    <a:lt1>
      <a:sysClr val="window" lastClr="FFFFFF"/>
    </a:lt1>
    <a:dk2>
      <a:srgbClr val="FFCC00"/>
    </a:dk2>
    <a:lt2>
      <a:srgbClr val="FF0000"/>
    </a:lt2>
    <a:accent1>
      <a:srgbClr val="3878BE"/>
    </a:accent1>
    <a:accent2>
      <a:srgbClr val="8FD541"/>
    </a:accent2>
    <a:accent3>
      <a:srgbClr val="72C3E0"/>
    </a:accent3>
    <a:accent4>
      <a:srgbClr val="FC6867"/>
    </a:accent4>
    <a:accent5>
      <a:srgbClr val="FB7600"/>
    </a:accent5>
    <a:accent6>
      <a:srgbClr val="9E64A9"/>
    </a:accent6>
    <a:hlink>
      <a:srgbClr val="3878BE"/>
    </a:hlink>
    <a:folHlink>
      <a:srgbClr val="3878BE"/>
    </a:folHlink>
  </a:clrScheme>
  <a:fontScheme name="Yandex">
    <a:majorFont>
      <a:latin typeface="Textbook New"/>
      <a:ea typeface=""/>
      <a:cs typeface=""/>
    </a:majorFont>
    <a:minorFont>
      <a:latin typeface="Textbook New Light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Yandex 1.0">
    <a:dk1>
      <a:sysClr val="windowText" lastClr="000000"/>
    </a:dk1>
    <a:lt1>
      <a:sysClr val="window" lastClr="FFFFFF"/>
    </a:lt1>
    <a:dk2>
      <a:srgbClr val="FFCC00"/>
    </a:dk2>
    <a:lt2>
      <a:srgbClr val="3878BE"/>
    </a:lt2>
    <a:accent1>
      <a:srgbClr val="F94929"/>
    </a:accent1>
    <a:accent2>
      <a:srgbClr val="FFCC00"/>
    </a:accent2>
    <a:accent3>
      <a:srgbClr val="3878BE"/>
    </a:accent3>
    <a:accent4>
      <a:srgbClr val="6F5F50"/>
    </a:accent4>
    <a:accent5>
      <a:srgbClr val="BCB8A7"/>
    </a:accent5>
    <a:accent6>
      <a:srgbClr val="EFE8D2"/>
    </a:accent6>
    <a:hlink>
      <a:srgbClr val="000000"/>
    </a:hlink>
    <a:folHlink>
      <a:srgbClr val="000000"/>
    </a:folHlink>
  </a:clrScheme>
  <a:fontScheme name="Yandex">
    <a:majorFont>
      <a:latin typeface="Textbook New"/>
      <a:ea typeface=""/>
      <a:cs typeface=""/>
    </a:majorFont>
    <a:minorFont>
      <a:latin typeface="Textbook New Light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25017</TotalTime>
  <Words>1158</Words>
  <Application>Microsoft Office PowerPoint</Application>
  <PresentationFormat>Экран (4:3)</PresentationFormat>
  <Paragraphs>205</Paragraphs>
  <Slides>44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Тема Office</vt:lpstr>
      <vt:lpstr>Специальное оформление</vt:lpstr>
      <vt:lpstr>Основные слайды без нумерации</vt:lpstr>
      <vt:lpstr>Office Theme</vt:lpstr>
      <vt:lpstr>1_Тема Office</vt:lpstr>
      <vt:lpstr>Презентация PowerPoint</vt:lpstr>
      <vt:lpstr>Как получить клиентов: инструменты, которые работают.</vt:lpstr>
      <vt:lpstr>Презентация PowerPoint</vt:lpstr>
      <vt:lpstr>Яндекс №1 по поиску в России</vt:lpstr>
      <vt:lpstr>Наша аудитория  сопоставима с населением Италии</vt:lpstr>
      <vt:lpstr>Как привлечь  правильную аудиторию  на сайт?</vt:lpstr>
      <vt:lpstr>Какие задачи решают на Яндекс.Маркете</vt:lpstr>
      <vt:lpstr>Из Яндекса в Маркет</vt:lpstr>
      <vt:lpstr>Из Яндекса в Маркет</vt:lpstr>
      <vt:lpstr>Маркет – место встречи магазина и покупателя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Указываем информацию  в специальных тегах</vt:lpstr>
      <vt:lpstr>Отзывы о магазине</vt:lpstr>
      <vt:lpstr>Презентация PowerPoint</vt:lpstr>
      <vt:lpstr>Скидки на Яндекс.Маркете</vt:lpstr>
      <vt:lpstr>PriceLabs</vt:lpstr>
      <vt:lpstr>Как добиться успеха в Маркете?</vt:lpstr>
      <vt:lpstr>Как разместиться?</vt:lpstr>
      <vt:lpstr>Презентация PowerPoint</vt:lpstr>
      <vt:lpstr>Презентация PowerPoint</vt:lpstr>
      <vt:lpstr>Объявления на поиске Яндекса</vt:lpstr>
      <vt:lpstr>Презентация PowerPoint</vt:lpstr>
      <vt:lpstr>Презентация PowerPoint</vt:lpstr>
      <vt:lpstr>Презентация PowerPoint</vt:lpstr>
      <vt:lpstr>Подбираем ключевые запросы</vt:lpstr>
      <vt:lpstr>Правильные посадочные страницы</vt:lpstr>
      <vt:lpstr>Настраиваем таргетинги</vt:lpstr>
      <vt:lpstr>Ретаргетинг</vt:lpstr>
      <vt:lpstr>Презентация PowerPoint</vt:lpstr>
      <vt:lpstr>Корректировка ставок для мобильных устройств</vt:lpstr>
      <vt:lpstr>Новые таргетинги</vt:lpstr>
      <vt:lpstr>Вернуть «своих»!</vt:lpstr>
      <vt:lpstr>Последние новинки Директа</vt:lpstr>
      <vt:lpstr>Уточнения в Директе</vt:lpstr>
      <vt:lpstr>Уточнения в Директе</vt:lpstr>
      <vt:lpstr>Смарт-баннеры:  гибкий дизайн и наполнение</vt:lpstr>
      <vt:lpstr>Cмарт-баннеры</vt:lpstr>
      <vt:lpstr>Cмарт-баннеры</vt:lpstr>
      <vt:lpstr>Как добиться успеха в Директе?</vt:lpstr>
      <vt:lpstr>Как разместиться?</vt:lpstr>
      <vt:lpstr>Спасибо!</vt:lpstr>
    </vt:vector>
  </TitlesOfParts>
  <Company>Yandex,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S. Baranova</dc:creator>
  <cp:lastModifiedBy>Ekaterina Yusifova</cp:lastModifiedBy>
  <cp:revision>397</cp:revision>
  <dcterms:created xsi:type="dcterms:W3CDTF">2013-08-30T11:25:08Z</dcterms:created>
  <dcterms:modified xsi:type="dcterms:W3CDTF">2016-05-29T20:57:46Z</dcterms:modified>
</cp:coreProperties>
</file>