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2"/>
  </p:notesMasterIdLst>
  <p:handoutMasterIdLst>
    <p:handoutMasterId r:id="rId33"/>
  </p:handoutMasterIdLst>
  <p:sldIdLst>
    <p:sldId id="256" r:id="rId3"/>
    <p:sldId id="265" r:id="rId4"/>
    <p:sldId id="365" r:id="rId5"/>
    <p:sldId id="370" r:id="rId6"/>
    <p:sldId id="374" r:id="rId7"/>
    <p:sldId id="401" r:id="rId8"/>
    <p:sldId id="373" r:id="rId9"/>
    <p:sldId id="375" r:id="rId10"/>
    <p:sldId id="271" r:id="rId11"/>
    <p:sldId id="415" r:id="rId12"/>
    <p:sldId id="416" r:id="rId13"/>
    <p:sldId id="417" r:id="rId14"/>
    <p:sldId id="418" r:id="rId15"/>
    <p:sldId id="419" r:id="rId16"/>
    <p:sldId id="436" r:id="rId17"/>
    <p:sldId id="440" r:id="rId18"/>
    <p:sldId id="435" r:id="rId19"/>
    <p:sldId id="439" r:id="rId20"/>
    <p:sldId id="438" r:id="rId21"/>
    <p:sldId id="412" r:id="rId22"/>
    <p:sldId id="423" r:id="rId23"/>
    <p:sldId id="424" r:id="rId24"/>
    <p:sldId id="441" r:id="rId25"/>
    <p:sldId id="428" r:id="rId26"/>
    <p:sldId id="430" r:id="rId27"/>
    <p:sldId id="431" r:id="rId28"/>
    <p:sldId id="432" r:id="rId29"/>
    <p:sldId id="442" r:id="rId30"/>
    <p:sldId id="41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Добро пожаловать!" id="{E75E278A-FF0E-49A4-B170-79828D63BBAD}">
          <p14:sldIdLst>
            <p14:sldId id="256"/>
            <p14:sldId id="265"/>
          </p14:sldIdLst>
        </p14:section>
        <p14:section name="№1 - НАДО ЗНАТЬ" id="{05D0B59E-B121-4507-9086-E9BE6D81385C}">
          <p14:sldIdLst>
            <p14:sldId id="365"/>
            <p14:sldId id="370"/>
            <p14:sldId id="374"/>
            <p14:sldId id="401"/>
            <p14:sldId id="373"/>
            <p14:sldId id="375"/>
          </p14:sldIdLst>
        </p14:section>
        <p14:section name="№2 - ОШИБКИ" id="{6075CC7C-5D1E-4C03-91F1-4870736B8D20}">
          <p14:sldIdLst>
            <p14:sldId id="271"/>
            <p14:sldId id="415"/>
            <p14:sldId id="416"/>
            <p14:sldId id="417"/>
            <p14:sldId id="418"/>
            <p14:sldId id="419"/>
            <p14:sldId id="436"/>
            <p14:sldId id="440"/>
            <p14:sldId id="435"/>
            <p14:sldId id="439"/>
            <p14:sldId id="438"/>
            <p14:sldId id="412"/>
          </p14:sldIdLst>
        </p14:section>
        <p14:section name="№3 - ТИПОГРАФИКА" id="{E1D8E859-1D70-40D1-99A8-FB5A79F94A43}">
          <p14:sldIdLst>
            <p14:sldId id="423"/>
            <p14:sldId id="424"/>
            <p14:sldId id="441"/>
            <p14:sldId id="428"/>
            <p14:sldId id="430"/>
            <p14:sldId id="431"/>
            <p14:sldId id="432"/>
            <p14:sldId id="442"/>
          </p14:sldIdLst>
        </p14:section>
        <p14:section name="Конец" id="{6E14BA91-05E5-4C58-B0DF-4149FE221BFA}">
          <p14:sldIdLst>
            <p14:sldId id="4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Автор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DD462F"/>
    <a:srgbClr val="D2B4A6"/>
    <a:srgbClr val="734F29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280" autoAdjust="0"/>
  </p:normalViewPr>
  <p:slideViewPr>
    <p:cSldViewPr snapToGrid="0">
      <p:cViewPr varScale="1">
        <p:scale>
          <a:sx n="114" d="100"/>
          <a:sy n="114" d="100"/>
        </p:scale>
        <p:origin x="3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AD7C3-B0F0-47B3-9789-AB5A1BB34673}" type="doc">
      <dgm:prSet loTypeId="urn:microsoft.com/office/officeart/2005/8/layout/b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0E22C78-1B73-4925-98AA-C6ED955F4502}">
      <dgm:prSet phldrT="[Текст]"/>
      <dgm:spPr/>
      <dgm:t>
        <a:bodyPr/>
        <a:lstStyle/>
        <a:p>
          <a:r>
            <a:rPr lang="ru-RU" dirty="0"/>
            <a:t>ТЗ</a:t>
          </a:r>
        </a:p>
      </dgm:t>
    </dgm:pt>
    <dgm:pt modelId="{E3C0B92A-3DAD-4315-BD3C-3D4AF4B17551}" type="parTrans" cxnId="{95E4A6D8-5FCF-48E3-982E-414486EF6676}">
      <dgm:prSet/>
      <dgm:spPr/>
      <dgm:t>
        <a:bodyPr/>
        <a:lstStyle/>
        <a:p>
          <a:endParaRPr lang="ru-RU"/>
        </a:p>
      </dgm:t>
    </dgm:pt>
    <dgm:pt modelId="{6731F75D-949E-4460-9D71-A6F1578E405E}" type="sibTrans" cxnId="{95E4A6D8-5FCF-48E3-982E-414486EF6676}">
      <dgm:prSet/>
      <dgm:spPr/>
      <dgm:t>
        <a:bodyPr/>
        <a:lstStyle/>
        <a:p>
          <a:endParaRPr lang="ru-RU"/>
        </a:p>
      </dgm:t>
    </dgm:pt>
    <dgm:pt modelId="{5966FDD1-54B9-4F67-BE15-334723C67DE9}">
      <dgm:prSet phldrT="[Текст]"/>
      <dgm:spPr/>
      <dgm:t>
        <a:bodyPr/>
        <a:lstStyle/>
        <a:p>
          <a:r>
            <a:rPr lang="ru-RU" dirty="0"/>
            <a:t>Проектирование интерфейса</a:t>
          </a:r>
        </a:p>
      </dgm:t>
    </dgm:pt>
    <dgm:pt modelId="{16E2EC48-720A-4881-9CC5-3AED932FACC8}" type="parTrans" cxnId="{A784BF84-98B5-4E87-8139-95C51A8C278F}">
      <dgm:prSet/>
      <dgm:spPr/>
      <dgm:t>
        <a:bodyPr/>
        <a:lstStyle/>
        <a:p>
          <a:endParaRPr lang="ru-RU"/>
        </a:p>
      </dgm:t>
    </dgm:pt>
    <dgm:pt modelId="{6FA2E011-68DC-4439-9EF2-B8CE0F17F8F9}" type="sibTrans" cxnId="{A784BF84-98B5-4E87-8139-95C51A8C278F}">
      <dgm:prSet/>
      <dgm:spPr/>
      <dgm:t>
        <a:bodyPr/>
        <a:lstStyle/>
        <a:p>
          <a:endParaRPr lang="ru-RU"/>
        </a:p>
      </dgm:t>
    </dgm:pt>
    <dgm:pt modelId="{1A86BF07-688C-4C91-8551-F2FD2FC1EC96}">
      <dgm:prSet phldrT="[Текст]"/>
      <dgm:spPr/>
      <dgm:t>
        <a:bodyPr/>
        <a:lstStyle/>
        <a:p>
          <a:r>
            <a:rPr lang="ru-RU" dirty="0"/>
            <a:t>Дизайн</a:t>
          </a:r>
        </a:p>
      </dgm:t>
    </dgm:pt>
    <dgm:pt modelId="{73A1DFEF-9DBB-4F99-B5AB-5A56EB406005}" type="parTrans" cxnId="{3EDD9F5B-FF10-4E51-9CA1-5845EF6B72DA}">
      <dgm:prSet/>
      <dgm:spPr/>
      <dgm:t>
        <a:bodyPr/>
        <a:lstStyle/>
        <a:p>
          <a:endParaRPr lang="ru-RU"/>
        </a:p>
      </dgm:t>
    </dgm:pt>
    <dgm:pt modelId="{983E79E2-DAE9-4256-94EA-3999E1AEEBB8}" type="sibTrans" cxnId="{3EDD9F5B-FF10-4E51-9CA1-5845EF6B72DA}">
      <dgm:prSet/>
      <dgm:spPr/>
      <dgm:t>
        <a:bodyPr/>
        <a:lstStyle/>
        <a:p>
          <a:endParaRPr lang="ru-RU"/>
        </a:p>
      </dgm:t>
    </dgm:pt>
    <dgm:pt modelId="{0D3DC182-7270-413D-9E01-610279D5B155}">
      <dgm:prSet phldrT="[Текст]"/>
      <dgm:spPr/>
      <dgm:t>
        <a:bodyPr/>
        <a:lstStyle/>
        <a:p>
          <a:r>
            <a:rPr lang="ru-RU" dirty="0"/>
            <a:t>Тестирование</a:t>
          </a:r>
        </a:p>
      </dgm:t>
    </dgm:pt>
    <dgm:pt modelId="{36947C67-7BA9-4CFD-B9B5-30152F6A9A56}" type="parTrans" cxnId="{E7A49112-6969-4E43-8D75-9A4F8138B99A}">
      <dgm:prSet/>
      <dgm:spPr/>
      <dgm:t>
        <a:bodyPr/>
        <a:lstStyle/>
        <a:p>
          <a:endParaRPr lang="ru-RU"/>
        </a:p>
      </dgm:t>
    </dgm:pt>
    <dgm:pt modelId="{B582F633-9648-4B8B-A8F9-A17099030BAD}" type="sibTrans" cxnId="{E7A49112-6969-4E43-8D75-9A4F8138B99A}">
      <dgm:prSet/>
      <dgm:spPr/>
      <dgm:t>
        <a:bodyPr/>
        <a:lstStyle/>
        <a:p>
          <a:endParaRPr lang="ru-RU"/>
        </a:p>
      </dgm:t>
    </dgm:pt>
    <dgm:pt modelId="{D5251FF5-494D-450C-B657-EEDA61826A13}">
      <dgm:prSet phldrT="[Текст]"/>
      <dgm:spPr/>
      <dgm:t>
        <a:bodyPr/>
        <a:lstStyle/>
        <a:p>
          <a:r>
            <a:rPr lang="ru-RU" dirty="0"/>
            <a:t>Программирование</a:t>
          </a:r>
        </a:p>
      </dgm:t>
    </dgm:pt>
    <dgm:pt modelId="{0AC8F239-92C5-46AF-9FBA-8F8432929B73}" type="parTrans" cxnId="{D65763D5-9CCE-4832-A133-059A9E697D62}">
      <dgm:prSet/>
      <dgm:spPr/>
      <dgm:t>
        <a:bodyPr/>
        <a:lstStyle/>
        <a:p>
          <a:endParaRPr lang="ru-RU"/>
        </a:p>
      </dgm:t>
    </dgm:pt>
    <dgm:pt modelId="{EA595EEA-094D-4060-BA44-9408086F606C}" type="sibTrans" cxnId="{D65763D5-9CCE-4832-A133-059A9E697D62}">
      <dgm:prSet/>
      <dgm:spPr/>
      <dgm:t>
        <a:bodyPr/>
        <a:lstStyle/>
        <a:p>
          <a:endParaRPr lang="ru-RU"/>
        </a:p>
      </dgm:t>
    </dgm:pt>
    <dgm:pt modelId="{495E8E7E-3564-4201-8C5C-EC801A7FEF5A}">
      <dgm:prSet phldrT="[Текст]"/>
      <dgm:spPr/>
      <dgm:t>
        <a:bodyPr/>
        <a:lstStyle/>
        <a:p>
          <a:r>
            <a:rPr lang="ru-RU" dirty="0"/>
            <a:t>Вёрстка</a:t>
          </a:r>
        </a:p>
      </dgm:t>
    </dgm:pt>
    <dgm:pt modelId="{86FAE326-AF50-4EB1-B629-6183D2D068D4}" type="parTrans" cxnId="{056FD7F3-D7B7-40ED-A90F-81DD088B44B2}">
      <dgm:prSet/>
      <dgm:spPr/>
      <dgm:t>
        <a:bodyPr/>
        <a:lstStyle/>
        <a:p>
          <a:endParaRPr lang="ru-RU"/>
        </a:p>
      </dgm:t>
    </dgm:pt>
    <dgm:pt modelId="{7B8BF7AC-042D-4016-8360-EF2079AA9590}" type="sibTrans" cxnId="{056FD7F3-D7B7-40ED-A90F-81DD088B44B2}">
      <dgm:prSet/>
      <dgm:spPr/>
      <dgm:t>
        <a:bodyPr/>
        <a:lstStyle/>
        <a:p>
          <a:endParaRPr lang="ru-RU"/>
        </a:p>
      </dgm:t>
    </dgm:pt>
    <dgm:pt modelId="{D0085488-FD4E-4CF0-83C2-1736F8BACF65}">
      <dgm:prSet phldrT="[Текст]"/>
      <dgm:spPr/>
      <dgm:t>
        <a:bodyPr/>
        <a:lstStyle/>
        <a:p>
          <a:r>
            <a:rPr lang="ru-RU" dirty="0"/>
            <a:t>Наполнение контентом</a:t>
          </a:r>
        </a:p>
      </dgm:t>
    </dgm:pt>
    <dgm:pt modelId="{A42102C4-8CA5-4931-A42D-84549E48C837}" type="parTrans" cxnId="{316877A0-5010-4C8C-AFD2-EFCAD36AB8A7}">
      <dgm:prSet/>
      <dgm:spPr/>
      <dgm:t>
        <a:bodyPr/>
        <a:lstStyle/>
        <a:p>
          <a:endParaRPr lang="ru-RU"/>
        </a:p>
      </dgm:t>
    </dgm:pt>
    <dgm:pt modelId="{0BA4DF94-46A8-47AC-ADB7-372F524B5793}" type="sibTrans" cxnId="{316877A0-5010-4C8C-AFD2-EFCAD36AB8A7}">
      <dgm:prSet/>
      <dgm:spPr/>
      <dgm:t>
        <a:bodyPr/>
        <a:lstStyle/>
        <a:p>
          <a:endParaRPr lang="ru-RU"/>
        </a:p>
      </dgm:t>
    </dgm:pt>
    <dgm:pt modelId="{ADA8E9DD-EF02-48CA-BA1F-5B48134AE3AE}">
      <dgm:prSet phldrT="[Текст]"/>
      <dgm:spPr/>
      <dgm:t>
        <a:bodyPr/>
        <a:lstStyle/>
        <a:p>
          <a:r>
            <a:rPr lang="ru-RU" dirty="0"/>
            <a:t>Запуск сайта</a:t>
          </a:r>
        </a:p>
      </dgm:t>
    </dgm:pt>
    <dgm:pt modelId="{9CC55F90-31AA-4F22-9F44-E9A800D5F67F}" type="parTrans" cxnId="{D3F23EB0-73B0-4011-93B0-0B3BFACD5174}">
      <dgm:prSet/>
      <dgm:spPr/>
      <dgm:t>
        <a:bodyPr/>
        <a:lstStyle/>
        <a:p>
          <a:endParaRPr lang="ru-RU"/>
        </a:p>
      </dgm:t>
    </dgm:pt>
    <dgm:pt modelId="{F43DFBE6-B0E9-4584-96FE-879DF2C47781}" type="sibTrans" cxnId="{D3F23EB0-73B0-4011-93B0-0B3BFACD5174}">
      <dgm:prSet/>
      <dgm:spPr/>
      <dgm:t>
        <a:bodyPr/>
        <a:lstStyle/>
        <a:p>
          <a:endParaRPr lang="ru-RU"/>
        </a:p>
      </dgm:t>
    </dgm:pt>
    <dgm:pt modelId="{0D084BAB-F71C-4929-B075-076DB4E196A9}" type="pres">
      <dgm:prSet presAssocID="{60BAD7C3-B0F0-47B3-9789-AB5A1BB34673}" presName="Name0" presStyleCnt="0">
        <dgm:presLayoutVars>
          <dgm:dir/>
          <dgm:resizeHandles/>
        </dgm:presLayoutVars>
      </dgm:prSet>
      <dgm:spPr/>
    </dgm:pt>
    <dgm:pt modelId="{7543E9DC-3495-4A3D-8EA5-9346F113F6B9}" type="pres">
      <dgm:prSet presAssocID="{30E22C78-1B73-4925-98AA-C6ED955F4502}" presName="compNode" presStyleCnt="0"/>
      <dgm:spPr/>
    </dgm:pt>
    <dgm:pt modelId="{CDC1BFE7-ED36-4AE5-8CCD-7B44C971BD8C}" type="pres">
      <dgm:prSet presAssocID="{30E22C78-1B73-4925-98AA-C6ED955F4502}" presName="dummyConnPt" presStyleCnt="0"/>
      <dgm:spPr/>
    </dgm:pt>
    <dgm:pt modelId="{C99C1D46-67D0-4A89-81CF-F3A621D7E075}" type="pres">
      <dgm:prSet presAssocID="{30E22C78-1B73-4925-98AA-C6ED955F4502}" presName="node" presStyleLbl="node1" presStyleIdx="0" presStyleCnt="8">
        <dgm:presLayoutVars>
          <dgm:bulletEnabled val="1"/>
        </dgm:presLayoutVars>
      </dgm:prSet>
      <dgm:spPr/>
    </dgm:pt>
    <dgm:pt modelId="{26DFD51B-9856-4700-9BDE-EFA77888B7AF}" type="pres">
      <dgm:prSet presAssocID="{6731F75D-949E-4460-9D71-A6F1578E405E}" presName="sibTrans" presStyleLbl="bgSibTrans2D1" presStyleIdx="0" presStyleCnt="7"/>
      <dgm:spPr/>
    </dgm:pt>
    <dgm:pt modelId="{1BEC2E96-BA8C-4C3C-A2F9-AF6F9E3F8BED}" type="pres">
      <dgm:prSet presAssocID="{5966FDD1-54B9-4F67-BE15-334723C67DE9}" presName="compNode" presStyleCnt="0"/>
      <dgm:spPr/>
    </dgm:pt>
    <dgm:pt modelId="{10311F49-E090-49EB-85B6-E0E9663473FF}" type="pres">
      <dgm:prSet presAssocID="{5966FDD1-54B9-4F67-BE15-334723C67DE9}" presName="dummyConnPt" presStyleCnt="0"/>
      <dgm:spPr/>
    </dgm:pt>
    <dgm:pt modelId="{CBAEF6DF-E93C-492A-81DF-FAECCBF739FA}" type="pres">
      <dgm:prSet presAssocID="{5966FDD1-54B9-4F67-BE15-334723C67DE9}" presName="node" presStyleLbl="node1" presStyleIdx="1" presStyleCnt="8">
        <dgm:presLayoutVars>
          <dgm:bulletEnabled val="1"/>
        </dgm:presLayoutVars>
      </dgm:prSet>
      <dgm:spPr/>
    </dgm:pt>
    <dgm:pt modelId="{C233D40B-40D2-4222-B8D9-5ABF5F5D826F}" type="pres">
      <dgm:prSet presAssocID="{6FA2E011-68DC-4439-9EF2-B8CE0F17F8F9}" presName="sibTrans" presStyleLbl="bgSibTrans2D1" presStyleIdx="1" presStyleCnt="7"/>
      <dgm:spPr/>
    </dgm:pt>
    <dgm:pt modelId="{80ADCFC0-DE00-465A-A9ED-EBE22585651B}" type="pres">
      <dgm:prSet presAssocID="{1A86BF07-688C-4C91-8551-F2FD2FC1EC96}" presName="compNode" presStyleCnt="0"/>
      <dgm:spPr/>
    </dgm:pt>
    <dgm:pt modelId="{42775735-7191-4EF9-B5B4-463C1BD9B209}" type="pres">
      <dgm:prSet presAssocID="{1A86BF07-688C-4C91-8551-F2FD2FC1EC96}" presName="dummyConnPt" presStyleCnt="0"/>
      <dgm:spPr/>
    </dgm:pt>
    <dgm:pt modelId="{C6F9A149-4631-4B2A-9B5C-62EF59F0D1F7}" type="pres">
      <dgm:prSet presAssocID="{1A86BF07-688C-4C91-8551-F2FD2FC1EC96}" presName="node" presStyleLbl="node1" presStyleIdx="2" presStyleCnt="8">
        <dgm:presLayoutVars>
          <dgm:bulletEnabled val="1"/>
        </dgm:presLayoutVars>
      </dgm:prSet>
      <dgm:spPr/>
    </dgm:pt>
    <dgm:pt modelId="{58AEA6D2-E9E7-4943-9CD0-FF38C1DD276E}" type="pres">
      <dgm:prSet presAssocID="{983E79E2-DAE9-4256-94EA-3999E1AEEBB8}" presName="sibTrans" presStyleLbl="bgSibTrans2D1" presStyleIdx="2" presStyleCnt="7"/>
      <dgm:spPr/>
    </dgm:pt>
    <dgm:pt modelId="{D6405A2F-EE7B-4A2B-B425-5046ED9E54B6}" type="pres">
      <dgm:prSet presAssocID="{0D3DC182-7270-413D-9E01-610279D5B155}" presName="compNode" presStyleCnt="0"/>
      <dgm:spPr/>
    </dgm:pt>
    <dgm:pt modelId="{DA197338-C69F-4849-9426-2CB0F2B6CE36}" type="pres">
      <dgm:prSet presAssocID="{0D3DC182-7270-413D-9E01-610279D5B155}" presName="dummyConnPt" presStyleCnt="0"/>
      <dgm:spPr/>
    </dgm:pt>
    <dgm:pt modelId="{43A5519E-C610-414B-8238-61E625FAD978}" type="pres">
      <dgm:prSet presAssocID="{0D3DC182-7270-413D-9E01-610279D5B155}" presName="node" presStyleLbl="node1" presStyleIdx="3" presStyleCnt="8">
        <dgm:presLayoutVars>
          <dgm:bulletEnabled val="1"/>
        </dgm:presLayoutVars>
      </dgm:prSet>
      <dgm:spPr/>
    </dgm:pt>
    <dgm:pt modelId="{A8505391-8F83-44DA-BE2B-5F2B692A2329}" type="pres">
      <dgm:prSet presAssocID="{B582F633-9648-4B8B-A8F9-A17099030BAD}" presName="sibTrans" presStyleLbl="bgSibTrans2D1" presStyleIdx="3" presStyleCnt="7"/>
      <dgm:spPr/>
    </dgm:pt>
    <dgm:pt modelId="{7E3DF688-AD3B-4BD3-9CAA-BEC624B5327F}" type="pres">
      <dgm:prSet presAssocID="{D5251FF5-494D-450C-B657-EEDA61826A13}" presName="compNode" presStyleCnt="0"/>
      <dgm:spPr/>
    </dgm:pt>
    <dgm:pt modelId="{ECF792AF-DB97-44E5-A32F-DB273983EE78}" type="pres">
      <dgm:prSet presAssocID="{D5251FF5-494D-450C-B657-EEDA61826A13}" presName="dummyConnPt" presStyleCnt="0"/>
      <dgm:spPr/>
    </dgm:pt>
    <dgm:pt modelId="{BDBF9B1A-9204-4EAA-9830-F1612DBA1BC2}" type="pres">
      <dgm:prSet presAssocID="{D5251FF5-494D-450C-B657-EEDA61826A13}" presName="node" presStyleLbl="node1" presStyleIdx="4" presStyleCnt="8">
        <dgm:presLayoutVars>
          <dgm:bulletEnabled val="1"/>
        </dgm:presLayoutVars>
      </dgm:prSet>
      <dgm:spPr/>
    </dgm:pt>
    <dgm:pt modelId="{ABF37C06-591E-4817-B0C5-8D420FC7476A}" type="pres">
      <dgm:prSet presAssocID="{EA595EEA-094D-4060-BA44-9408086F606C}" presName="sibTrans" presStyleLbl="bgSibTrans2D1" presStyleIdx="4" presStyleCnt="7"/>
      <dgm:spPr/>
    </dgm:pt>
    <dgm:pt modelId="{C3BD33A3-BAFC-4A85-8076-4132C4D212F2}" type="pres">
      <dgm:prSet presAssocID="{495E8E7E-3564-4201-8C5C-EC801A7FEF5A}" presName="compNode" presStyleCnt="0"/>
      <dgm:spPr/>
    </dgm:pt>
    <dgm:pt modelId="{1114746A-4721-4419-A566-FC861E2B09F6}" type="pres">
      <dgm:prSet presAssocID="{495E8E7E-3564-4201-8C5C-EC801A7FEF5A}" presName="dummyConnPt" presStyleCnt="0"/>
      <dgm:spPr/>
    </dgm:pt>
    <dgm:pt modelId="{83F421A3-7B8D-42D5-A1B9-6D2D53711A18}" type="pres">
      <dgm:prSet presAssocID="{495E8E7E-3564-4201-8C5C-EC801A7FEF5A}" presName="node" presStyleLbl="node1" presStyleIdx="5" presStyleCnt="8">
        <dgm:presLayoutVars>
          <dgm:bulletEnabled val="1"/>
        </dgm:presLayoutVars>
      </dgm:prSet>
      <dgm:spPr/>
    </dgm:pt>
    <dgm:pt modelId="{250A2F48-0D10-41C3-8E9C-3804510BB761}" type="pres">
      <dgm:prSet presAssocID="{7B8BF7AC-042D-4016-8360-EF2079AA9590}" presName="sibTrans" presStyleLbl="bgSibTrans2D1" presStyleIdx="5" presStyleCnt="7"/>
      <dgm:spPr/>
    </dgm:pt>
    <dgm:pt modelId="{A34893FA-FCDE-49B0-A6C7-E4043F991C06}" type="pres">
      <dgm:prSet presAssocID="{D0085488-FD4E-4CF0-83C2-1736F8BACF65}" presName="compNode" presStyleCnt="0"/>
      <dgm:spPr/>
    </dgm:pt>
    <dgm:pt modelId="{B1B919CC-7A2C-4F27-B2FB-82F28A8A12D3}" type="pres">
      <dgm:prSet presAssocID="{D0085488-FD4E-4CF0-83C2-1736F8BACF65}" presName="dummyConnPt" presStyleCnt="0"/>
      <dgm:spPr/>
    </dgm:pt>
    <dgm:pt modelId="{BA641E72-2D60-4CDB-BDC3-640BBFE72354}" type="pres">
      <dgm:prSet presAssocID="{D0085488-FD4E-4CF0-83C2-1736F8BACF65}" presName="node" presStyleLbl="node1" presStyleIdx="6" presStyleCnt="8">
        <dgm:presLayoutVars>
          <dgm:bulletEnabled val="1"/>
        </dgm:presLayoutVars>
      </dgm:prSet>
      <dgm:spPr/>
    </dgm:pt>
    <dgm:pt modelId="{9D4C1058-6BDD-4DDD-9122-CB04E3D80154}" type="pres">
      <dgm:prSet presAssocID="{0BA4DF94-46A8-47AC-ADB7-372F524B5793}" presName="sibTrans" presStyleLbl="bgSibTrans2D1" presStyleIdx="6" presStyleCnt="7"/>
      <dgm:spPr/>
    </dgm:pt>
    <dgm:pt modelId="{46A8F92D-8D57-4CA0-AF10-71EC34B87CFE}" type="pres">
      <dgm:prSet presAssocID="{ADA8E9DD-EF02-48CA-BA1F-5B48134AE3AE}" presName="compNode" presStyleCnt="0"/>
      <dgm:spPr/>
    </dgm:pt>
    <dgm:pt modelId="{6A7C1864-8EB2-442F-BCCA-67F1318715C7}" type="pres">
      <dgm:prSet presAssocID="{ADA8E9DD-EF02-48CA-BA1F-5B48134AE3AE}" presName="dummyConnPt" presStyleCnt="0"/>
      <dgm:spPr/>
    </dgm:pt>
    <dgm:pt modelId="{3AF78A6D-EAEC-4E09-9168-F771B470C6AF}" type="pres">
      <dgm:prSet presAssocID="{ADA8E9DD-EF02-48CA-BA1F-5B48134AE3AE}" presName="node" presStyleLbl="node1" presStyleIdx="7" presStyleCnt="8">
        <dgm:presLayoutVars>
          <dgm:bulletEnabled val="1"/>
        </dgm:presLayoutVars>
      </dgm:prSet>
      <dgm:spPr/>
    </dgm:pt>
  </dgm:ptLst>
  <dgm:cxnLst>
    <dgm:cxn modelId="{CC0B7E72-3028-43FA-BFC8-5E6874A1D9E1}" type="presOf" srcId="{60BAD7C3-B0F0-47B3-9789-AB5A1BB34673}" destId="{0D084BAB-F71C-4929-B075-076DB4E196A9}" srcOrd="0" destOrd="0" presId="urn:microsoft.com/office/officeart/2005/8/layout/bProcess4"/>
    <dgm:cxn modelId="{B43C08C1-A2EC-4C58-89EF-38438A059229}" type="presOf" srcId="{0BA4DF94-46A8-47AC-ADB7-372F524B5793}" destId="{9D4C1058-6BDD-4DDD-9122-CB04E3D80154}" srcOrd="0" destOrd="0" presId="urn:microsoft.com/office/officeart/2005/8/layout/bProcess4"/>
    <dgm:cxn modelId="{CA43246B-8315-44A0-A141-85CAC3A35033}" type="presOf" srcId="{D5251FF5-494D-450C-B657-EEDA61826A13}" destId="{BDBF9B1A-9204-4EAA-9830-F1612DBA1BC2}" srcOrd="0" destOrd="0" presId="urn:microsoft.com/office/officeart/2005/8/layout/bProcess4"/>
    <dgm:cxn modelId="{D2D8B231-AFE5-4541-963B-D388C1B719EE}" type="presOf" srcId="{7B8BF7AC-042D-4016-8360-EF2079AA9590}" destId="{250A2F48-0D10-41C3-8E9C-3804510BB761}" srcOrd="0" destOrd="0" presId="urn:microsoft.com/office/officeart/2005/8/layout/bProcess4"/>
    <dgm:cxn modelId="{F7409CA2-11C5-4080-9279-0A6931C1C3E4}" type="presOf" srcId="{EA595EEA-094D-4060-BA44-9408086F606C}" destId="{ABF37C06-591E-4817-B0C5-8D420FC7476A}" srcOrd="0" destOrd="0" presId="urn:microsoft.com/office/officeart/2005/8/layout/bProcess4"/>
    <dgm:cxn modelId="{5BEF2BCB-9C88-47D5-A84A-F7D17B2E5D82}" type="presOf" srcId="{6FA2E011-68DC-4439-9EF2-B8CE0F17F8F9}" destId="{C233D40B-40D2-4222-B8D9-5ABF5F5D826F}" srcOrd="0" destOrd="0" presId="urn:microsoft.com/office/officeart/2005/8/layout/bProcess4"/>
    <dgm:cxn modelId="{90F91AF5-C970-4569-9C1E-92A1D7FB77B7}" type="presOf" srcId="{5966FDD1-54B9-4F67-BE15-334723C67DE9}" destId="{CBAEF6DF-E93C-492A-81DF-FAECCBF739FA}" srcOrd="0" destOrd="0" presId="urn:microsoft.com/office/officeart/2005/8/layout/bProcess4"/>
    <dgm:cxn modelId="{056FD7F3-D7B7-40ED-A90F-81DD088B44B2}" srcId="{60BAD7C3-B0F0-47B3-9789-AB5A1BB34673}" destId="{495E8E7E-3564-4201-8C5C-EC801A7FEF5A}" srcOrd="5" destOrd="0" parTransId="{86FAE326-AF50-4EB1-B629-6183D2D068D4}" sibTransId="{7B8BF7AC-042D-4016-8360-EF2079AA9590}"/>
    <dgm:cxn modelId="{F0A5B537-B0EB-4196-A633-E35D0017C9A9}" type="presOf" srcId="{0D3DC182-7270-413D-9E01-610279D5B155}" destId="{43A5519E-C610-414B-8238-61E625FAD978}" srcOrd="0" destOrd="0" presId="urn:microsoft.com/office/officeart/2005/8/layout/bProcess4"/>
    <dgm:cxn modelId="{D65763D5-9CCE-4832-A133-059A9E697D62}" srcId="{60BAD7C3-B0F0-47B3-9789-AB5A1BB34673}" destId="{D5251FF5-494D-450C-B657-EEDA61826A13}" srcOrd="4" destOrd="0" parTransId="{0AC8F239-92C5-46AF-9FBA-8F8432929B73}" sibTransId="{EA595EEA-094D-4060-BA44-9408086F606C}"/>
    <dgm:cxn modelId="{DCC8763B-FF42-458C-B07B-789A85E1380B}" type="presOf" srcId="{ADA8E9DD-EF02-48CA-BA1F-5B48134AE3AE}" destId="{3AF78A6D-EAEC-4E09-9168-F771B470C6AF}" srcOrd="0" destOrd="0" presId="urn:microsoft.com/office/officeart/2005/8/layout/bProcess4"/>
    <dgm:cxn modelId="{7B5C65D1-101C-4433-8426-4CE4AD37D09B}" type="presOf" srcId="{1A86BF07-688C-4C91-8551-F2FD2FC1EC96}" destId="{C6F9A149-4631-4B2A-9B5C-62EF59F0D1F7}" srcOrd="0" destOrd="0" presId="urn:microsoft.com/office/officeart/2005/8/layout/bProcess4"/>
    <dgm:cxn modelId="{A784BF84-98B5-4E87-8139-95C51A8C278F}" srcId="{60BAD7C3-B0F0-47B3-9789-AB5A1BB34673}" destId="{5966FDD1-54B9-4F67-BE15-334723C67DE9}" srcOrd="1" destOrd="0" parTransId="{16E2EC48-720A-4881-9CC5-3AED932FACC8}" sibTransId="{6FA2E011-68DC-4439-9EF2-B8CE0F17F8F9}"/>
    <dgm:cxn modelId="{3EDD9F5B-FF10-4E51-9CA1-5845EF6B72DA}" srcId="{60BAD7C3-B0F0-47B3-9789-AB5A1BB34673}" destId="{1A86BF07-688C-4C91-8551-F2FD2FC1EC96}" srcOrd="2" destOrd="0" parTransId="{73A1DFEF-9DBB-4F99-B5AB-5A56EB406005}" sibTransId="{983E79E2-DAE9-4256-94EA-3999E1AEEBB8}"/>
    <dgm:cxn modelId="{6E95B157-F44C-40BC-92D2-AA76BB31439A}" type="presOf" srcId="{495E8E7E-3564-4201-8C5C-EC801A7FEF5A}" destId="{83F421A3-7B8D-42D5-A1B9-6D2D53711A18}" srcOrd="0" destOrd="0" presId="urn:microsoft.com/office/officeart/2005/8/layout/bProcess4"/>
    <dgm:cxn modelId="{79283CC1-3228-4580-B928-7AACC950E9E8}" type="presOf" srcId="{B582F633-9648-4B8B-A8F9-A17099030BAD}" destId="{A8505391-8F83-44DA-BE2B-5F2B692A2329}" srcOrd="0" destOrd="0" presId="urn:microsoft.com/office/officeart/2005/8/layout/bProcess4"/>
    <dgm:cxn modelId="{82F997AE-C79E-40F4-8592-F4891B6E8C96}" type="presOf" srcId="{983E79E2-DAE9-4256-94EA-3999E1AEEBB8}" destId="{58AEA6D2-E9E7-4943-9CD0-FF38C1DD276E}" srcOrd="0" destOrd="0" presId="urn:microsoft.com/office/officeart/2005/8/layout/bProcess4"/>
    <dgm:cxn modelId="{D3F23EB0-73B0-4011-93B0-0B3BFACD5174}" srcId="{60BAD7C3-B0F0-47B3-9789-AB5A1BB34673}" destId="{ADA8E9DD-EF02-48CA-BA1F-5B48134AE3AE}" srcOrd="7" destOrd="0" parTransId="{9CC55F90-31AA-4F22-9F44-E9A800D5F67F}" sibTransId="{F43DFBE6-B0E9-4584-96FE-879DF2C47781}"/>
    <dgm:cxn modelId="{324861D9-E7EB-4435-9326-0BCD8B4E30BE}" type="presOf" srcId="{6731F75D-949E-4460-9D71-A6F1578E405E}" destId="{26DFD51B-9856-4700-9BDE-EFA77888B7AF}" srcOrd="0" destOrd="0" presId="urn:microsoft.com/office/officeart/2005/8/layout/bProcess4"/>
    <dgm:cxn modelId="{E7A49112-6969-4E43-8D75-9A4F8138B99A}" srcId="{60BAD7C3-B0F0-47B3-9789-AB5A1BB34673}" destId="{0D3DC182-7270-413D-9E01-610279D5B155}" srcOrd="3" destOrd="0" parTransId="{36947C67-7BA9-4CFD-B9B5-30152F6A9A56}" sibTransId="{B582F633-9648-4B8B-A8F9-A17099030BAD}"/>
    <dgm:cxn modelId="{316877A0-5010-4C8C-AFD2-EFCAD36AB8A7}" srcId="{60BAD7C3-B0F0-47B3-9789-AB5A1BB34673}" destId="{D0085488-FD4E-4CF0-83C2-1736F8BACF65}" srcOrd="6" destOrd="0" parTransId="{A42102C4-8CA5-4931-A42D-84549E48C837}" sibTransId="{0BA4DF94-46A8-47AC-ADB7-372F524B5793}"/>
    <dgm:cxn modelId="{95E4A6D8-5FCF-48E3-982E-414486EF6676}" srcId="{60BAD7C3-B0F0-47B3-9789-AB5A1BB34673}" destId="{30E22C78-1B73-4925-98AA-C6ED955F4502}" srcOrd="0" destOrd="0" parTransId="{E3C0B92A-3DAD-4315-BD3C-3D4AF4B17551}" sibTransId="{6731F75D-949E-4460-9D71-A6F1578E405E}"/>
    <dgm:cxn modelId="{3A984DB2-9EF4-40BB-BA8F-C860FEFF8B0F}" type="presOf" srcId="{D0085488-FD4E-4CF0-83C2-1736F8BACF65}" destId="{BA641E72-2D60-4CDB-BDC3-640BBFE72354}" srcOrd="0" destOrd="0" presId="urn:microsoft.com/office/officeart/2005/8/layout/bProcess4"/>
    <dgm:cxn modelId="{ECB8F80F-675B-422E-A193-24A8686CA149}" type="presOf" srcId="{30E22C78-1B73-4925-98AA-C6ED955F4502}" destId="{C99C1D46-67D0-4A89-81CF-F3A621D7E075}" srcOrd="0" destOrd="0" presId="urn:microsoft.com/office/officeart/2005/8/layout/bProcess4"/>
    <dgm:cxn modelId="{0953C954-8A29-46FB-AA1C-9DFD54F8A3C2}" type="presParOf" srcId="{0D084BAB-F71C-4929-B075-076DB4E196A9}" destId="{7543E9DC-3495-4A3D-8EA5-9346F113F6B9}" srcOrd="0" destOrd="0" presId="urn:microsoft.com/office/officeart/2005/8/layout/bProcess4"/>
    <dgm:cxn modelId="{FCD34468-B5C7-43F9-ABA2-73D89880C429}" type="presParOf" srcId="{7543E9DC-3495-4A3D-8EA5-9346F113F6B9}" destId="{CDC1BFE7-ED36-4AE5-8CCD-7B44C971BD8C}" srcOrd="0" destOrd="0" presId="urn:microsoft.com/office/officeart/2005/8/layout/bProcess4"/>
    <dgm:cxn modelId="{590B26F0-60CC-4BC7-B239-795FF5F0E449}" type="presParOf" srcId="{7543E9DC-3495-4A3D-8EA5-9346F113F6B9}" destId="{C99C1D46-67D0-4A89-81CF-F3A621D7E075}" srcOrd="1" destOrd="0" presId="urn:microsoft.com/office/officeart/2005/8/layout/bProcess4"/>
    <dgm:cxn modelId="{1C123482-0A8A-4888-9B3C-129CF2665687}" type="presParOf" srcId="{0D084BAB-F71C-4929-B075-076DB4E196A9}" destId="{26DFD51B-9856-4700-9BDE-EFA77888B7AF}" srcOrd="1" destOrd="0" presId="urn:microsoft.com/office/officeart/2005/8/layout/bProcess4"/>
    <dgm:cxn modelId="{781A738D-340A-4CF1-B6BB-921FF1FD374D}" type="presParOf" srcId="{0D084BAB-F71C-4929-B075-076DB4E196A9}" destId="{1BEC2E96-BA8C-4C3C-A2F9-AF6F9E3F8BED}" srcOrd="2" destOrd="0" presId="urn:microsoft.com/office/officeart/2005/8/layout/bProcess4"/>
    <dgm:cxn modelId="{A1118EF5-41B1-4B6B-8EB5-8D333859922E}" type="presParOf" srcId="{1BEC2E96-BA8C-4C3C-A2F9-AF6F9E3F8BED}" destId="{10311F49-E090-49EB-85B6-E0E9663473FF}" srcOrd="0" destOrd="0" presId="urn:microsoft.com/office/officeart/2005/8/layout/bProcess4"/>
    <dgm:cxn modelId="{37E1AF1A-314F-439C-A112-1ACCB9935AD0}" type="presParOf" srcId="{1BEC2E96-BA8C-4C3C-A2F9-AF6F9E3F8BED}" destId="{CBAEF6DF-E93C-492A-81DF-FAECCBF739FA}" srcOrd="1" destOrd="0" presId="urn:microsoft.com/office/officeart/2005/8/layout/bProcess4"/>
    <dgm:cxn modelId="{469D0DCA-9A1B-476B-857F-B667B1CD5DAC}" type="presParOf" srcId="{0D084BAB-F71C-4929-B075-076DB4E196A9}" destId="{C233D40B-40D2-4222-B8D9-5ABF5F5D826F}" srcOrd="3" destOrd="0" presId="urn:microsoft.com/office/officeart/2005/8/layout/bProcess4"/>
    <dgm:cxn modelId="{95745598-B6FC-437A-8DB3-1A980C560BFE}" type="presParOf" srcId="{0D084BAB-F71C-4929-B075-076DB4E196A9}" destId="{80ADCFC0-DE00-465A-A9ED-EBE22585651B}" srcOrd="4" destOrd="0" presId="urn:microsoft.com/office/officeart/2005/8/layout/bProcess4"/>
    <dgm:cxn modelId="{29FBB253-3A51-47E4-8141-B39D9C288253}" type="presParOf" srcId="{80ADCFC0-DE00-465A-A9ED-EBE22585651B}" destId="{42775735-7191-4EF9-B5B4-463C1BD9B209}" srcOrd="0" destOrd="0" presId="urn:microsoft.com/office/officeart/2005/8/layout/bProcess4"/>
    <dgm:cxn modelId="{77223B8D-3E83-44CD-8F4E-51D430A74380}" type="presParOf" srcId="{80ADCFC0-DE00-465A-A9ED-EBE22585651B}" destId="{C6F9A149-4631-4B2A-9B5C-62EF59F0D1F7}" srcOrd="1" destOrd="0" presId="urn:microsoft.com/office/officeart/2005/8/layout/bProcess4"/>
    <dgm:cxn modelId="{A270E265-5F37-4588-BA1C-B1F8DE194C5E}" type="presParOf" srcId="{0D084BAB-F71C-4929-B075-076DB4E196A9}" destId="{58AEA6D2-E9E7-4943-9CD0-FF38C1DD276E}" srcOrd="5" destOrd="0" presId="urn:microsoft.com/office/officeart/2005/8/layout/bProcess4"/>
    <dgm:cxn modelId="{7C93526F-31EB-4623-ABFC-943A0E086609}" type="presParOf" srcId="{0D084BAB-F71C-4929-B075-076DB4E196A9}" destId="{D6405A2F-EE7B-4A2B-B425-5046ED9E54B6}" srcOrd="6" destOrd="0" presId="urn:microsoft.com/office/officeart/2005/8/layout/bProcess4"/>
    <dgm:cxn modelId="{6BD6481D-DF76-44A3-BA80-72F6D6ED036E}" type="presParOf" srcId="{D6405A2F-EE7B-4A2B-B425-5046ED9E54B6}" destId="{DA197338-C69F-4849-9426-2CB0F2B6CE36}" srcOrd="0" destOrd="0" presId="urn:microsoft.com/office/officeart/2005/8/layout/bProcess4"/>
    <dgm:cxn modelId="{232B62F8-5552-4FF7-B562-4DB67E86F519}" type="presParOf" srcId="{D6405A2F-EE7B-4A2B-B425-5046ED9E54B6}" destId="{43A5519E-C610-414B-8238-61E625FAD978}" srcOrd="1" destOrd="0" presId="urn:microsoft.com/office/officeart/2005/8/layout/bProcess4"/>
    <dgm:cxn modelId="{D6BC038D-D893-44F0-8543-3DC0DA9B4725}" type="presParOf" srcId="{0D084BAB-F71C-4929-B075-076DB4E196A9}" destId="{A8505391-8F83-44DA-BE2B-5F2B692A2329}" srcOrd="7" destOrd="0" presId="urn:microsoft.com/office/officeart/2005/8/layout/bProcess4"/>
    <dgm:cxn modelId="{453E317C-6190-4BC6-8D7A-825057DEE914}" type="presParOf" srcId="{0D084BAB-F71C-4929-B075-076DB4E196A9}" destId="{7E3DF688-AD3B-4BD3-9CAA-BEC624B5327F}" srcOrd="8" destOrd="0" presId="urn:microsoft.com/office/officeart/2005/8/layout/bProcess4"/>
    <dgm:cxn modelId="{1082D009-FD63-48B2-BAE1-AF6538AAC996}" type="presParOf" srcId="{7E3DF688-AD3B-4BD3-9CAA-BEC624B5327F}" destId="{ECF792AF-DB97-44E5-A32F-DB273983EE78}" srcOrd="0" destOrd="0" presId="urn:microsoft.com/office/officeart/2005/8/layout/bProcess4"/>
    <dgm:cxn modelId="{F06BBFF2-7EAD-427D-A29D-B637516D7070}" type="presParOf" srcId="{7E3DF688-AD3B-4BD3-9CAA-BEC624B5327F}" destId="{BDBF9B1A-9204-4EAA-9830-F1612DBA1BC2}" srcOrd="1" destOrd="0" presId="urn:microsoft.com/office/officeart/2005/8/layout/bProcess4"/>
    <dgm:cxn modelId="{BFF0EF87-4DA8-4AD0-8B81-415E0AA6AB15}" type="presParOf" srcId="{0D084BAB-F71C-4929-B075-076DB4E196A9}" destId="{ABF37C06-591E-4817-B0C5-8D420FC7476A}" srcOrd="9" destOrd="0" presId="urn:microsoft.com/office/officeart/2005/8/layout/bProcess4"/>
    <dgm:cxn modelId="{3A17A937-7723-4BC1-8839-416FBBE1AF6F}" type="presParOf" srcId="{0D084BAB-F71C-4929-B075-076DB4E196A9}" destId="{C3BD33A3-BAFC-4A85-8076-4132C4D212F2}" srcOrd="10" destOrd="0" presId="urn:microsoft.com/office/officeart/2005/8/layout/bProcess4"/>
    <dgm:cxn modelId="{07C7C8B7-54E4-42B3-8EFF-801BB3B0CA80}" type="presParOf" srcId="{C3BD33A3-BAFC-4A85-8076-4132C4D212F2}" destId="{1114746A-4721-4419-A566-FC861E2B09F6}" srcOrd="0" destOrd="0" presId="urn:microsoft.com/office/officeart/2005/8/layout/bProcess4"/>
    <dgm:cxn modelId="{36CDA22B-317B-431E-A255-099933DC982C}" type="presParOf" srcId="{C3BD33A3-BAFC-4A85-8076-4132C4D212F2}" destId="{83F421A3-7B8D-42D5-A1B9-6D2D53711A18}" srcOrd="1" destOrd="0" presId="urn:microsoft.com/office/officeart/2005/8/layout/bProcess4"/>
    <dgm:cxn modelId="{BCBE58EF-E9B3-4D94-81B2-3534101DF8DC}" type="presParOf" srcId="{0D084BAB-F71C-4929-B075-076DB4E196A9}" destId="{250A2F48-0D10-41C3-8E9C-3804510BB761}" srcOrd="11" destOrd="0" presId="urn:microsoft.com/office/officeart/2005/8/layout/bProcess4"/>
    <dgm:cxn modelId="{562E4920-66ED-4783-91D6-477AB2B935FD}" type="presParOf" srcId="{0D084BAB-F71C-4929-B075-076DB4E196A9}" destId="{A34893FA-FCDE-49B0-A6C7-E4043F991C06}" srcOrd="12" destOrd="0" presId="urn:microsoft.com/office/officeart/2005/8/layout/bProcess4"/>
    <dgm:cxn modelId="{29E66B15-547A-4CA2-B821-CE52AC1F79BE}" type="presParOf" srcId="{A34893FA-FCDE-49B0-A6C7-E4043F991C06}" destId="{B1B919CC-7A2C-4F27-B2FB-82F28A8A12D3}" srcOrd="0" destOrd="0" presId="urn:microsoft.com/office/officeart/2005/8/layout/bProcess4"/>
    <dgm:cxn modelId="{87D7EB1D-A4EF-4ED7-A4B6-DFEFF6A19150}" type="presParOf" srcId="{A34893FA-FCDE-49B0-A6C7-E4043F991C06}" destId="{BA641E72-2D60-4CDB-BDC3-640BBFE72354}" srcOrd="1" destOrd="0" presId="urn:microsoft.com/office/officeart/2005/8/layout/bProcess4"/>
    <dgm:cxn modelId="{AE84B45E-9650-4467-861C-042BC76D5FA2}" type="presParOf" srcId="{0D084BAB-F71C-4929-B075-076DB4E196A9}" destId="{9D4C1058-6BDD-4DDD-9122-CB04E3D80154}" srcOrd="13" destOrd="0" presId="urn:microsoft.com/office/officeart/2005/8/layout/bProcess4"/>
    <dgm:cxn modelId="{A88CC24E-917B-419C-B2FB-3B743EFCEB1D}" type="presParOf" srcId="{0D084BAB-F71C-4929-B075-076DB4E196A9}" destId="{46A8F92D-8D57-4CA0-AF10-71EC34B87CFE}" srcOrd="14" destOrd="0" presId="urn:microsoft.com/office/officeart/2005/8/layout/bProcess4"/>
    <dgm:cxn modelId="{49CFE3F0-6B6E-4CE7-BF56-F79A34AB9D9F}" type="presParOf" srcId="{46A8F92D-8D57-4CA0-AF10-71EC34B87CFE}" destId="{6A7C1864-8EB2-442F-BCCA-67F1318715C7}" srcOrd="0" destOrd="0" presId="urn:microsoft.com/office/officeart/2005/8/layout/bProcess4"/>
    <dgm:cxn modelId="{C34A3F08-F1B2-4A14-80ED-85199192DEF4}" type="presParOf" srcId="{46A8F92D-8D57-4CA0-AF10-71EC34B87CFE}" destId="{3AF78A6D-EAEC-4E09-9168-F771B470C6A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0B7C3E-B49F-42D1-965F-1AEA28B6E02A}" type="doc">
      <dgm:prSet loTypeId="urn:microsoft.com/office/officeart/2005/8/layout/b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1E7AE15-DA20-4134-A0AE-8D1F3A483921}">
      <dgm:prSet phldrT="[Текст]"/>
      <dgm:spPr/>
      <dgm:t>
        <a:bodyPr/>
        <a:lstStyle/>
        <a:p>
          <a:r>
            <a:rPr lang="ru-RU" dirty="0"/>
            <a:t>Наполнение контентом</a:t>
          </a:r>
        </a:p>
      </dgm:t>
    </dgm:pt>
    <dgm:pt modelId="{E444A29F-108C-49CA-B178-5D2A2E4FA35D}" type="parTrans" cxnId="{75AD8DC3-083A-4D38-B314-F88E957B88E6}">
      <dgm:prSet/>
      <dgm:spPr/>
      <dgm:t>
        <a:bodyPr/>
        <a:lstStyle/>
        <a:p>
          <a:endParaRPr lang="ru-RU"/>
        </a:p>
      </dgm:t>
    </dgm:pt>
    <dgm:pt modelId="{A4399815-2719-47B9-88E8-BCBE0EFF7ADB}" type="sibTrans" cxnId="{75AD8DC3-083A-4D38-B314-F88E957B88E6}">
      <dgm:prSet/>
      <dgm:spPr/>
      <dgm:t>
        <a:bodyPr/>
        <a:lstStyle/>
        <a:p>
          <a:endParaRPr lang="ru-RU"/>
        </a:p>
      </dgm:t>
    </dgm:pt>
    <dgm:pt modelId="{ACACB447-EF9D-4B3D-B3FE-08A5E88C7546}">
      <dgm:prSet phldrT="[Текст]"/>
      <dgm:spPr/>
      <dgm:t>
        <a:bodyPr/>
        <a:lstStyle/>
        <a:p>
          <a:r>
            <a:rPr lang="ru-RU" dirty="0"/>
            <a:t>Запуск сайта</a:t>
          </a:r>
        </a:p>
      </dgm:t>
    </dgm:pt>
    <dgm:pt modelId="{5CD4C8BB-5675-40ED-8EF8-EB24B3ED0B8E}" type="parTrans" cxnId="{F4FD8777-8EA0-443F-958A-75EA281786E2}">
      <dgm:prSet/>
      <dgm:spPr/>
      <dgm:t>
        <a:bodyPr/>
        <a:lstStyle/>
        <a:p>
          <a:endParaRPr lang="ru-RU"/>
        </a:p>
      </dgm:t>
    </dgm:pt>
    <dgm:pt modelId="{A1D0835E-101F-42AD-9F10-CA101D991A72}" type="sibTrans" cxnId="{F4FD8777-8EA0-443F-958A-75EA281786E2}">
      <dgm:prSet/>
      <dgm:spPr/>
      <dgm:t>
        <a:bodyPr/>
        <a:lstStyle/>
        <a:p>
          <a:endParaRPr lang="ru-RU"/>
        </a:p>
      </dgm:t>
    </dgm:pt>
    <dgm:pt modelId="{8E029F71-25B5-46C8-A6CC-C34C982B5831}" type="pres">
      <dgm:prSet presAssocID="{DA0B7C3E-B49F-42D1-965F-1AEA28B6E02A}" presName="Name0" presStyleCnt="0">
        <dgm:presLayoutVars>
          <dgm:dir/>
          <dgm:resizeHandles/>
        </dgm:presLayoutVars>
      </dgm:prSet>
      <dgm:spPr/>
    </dgm:pt>
    <dgm:pt modelId="{7DDC25D0-38D4-46B6-92F1-DF914A3DF39E}" type="pres">
      <dgm:prSet presAssocID="{41E7AE15-DA20-4134-A0AE-8D1F3A483921}" presName="compNode" presStyleCnt="0"/>
      <dgm:spPr/>
    </dgm:pt>
    <dgm:pt modelId="{4DD8C453-50E2-4BE0-811F-33E6564AD43F}" type="pres">
      <dgm:prSet presAssocID="{41E7AE15-DA20-4134-A0AE-8D1F3A483921}" presName="dummyConnPt" presStyleCnt="0"/>
      <dgm:spPr/>
    </dgm:pt>
    <dgm:pt modelId="{C8658B35-C9E9-4D78-8E78-C9C8E7F21ED3}" type="pres">
      <dgm:prSet presAssocID="{41E7AE15-DA20-4134-A0AE-8D1F3A483921}" presName="node" presStyleLbl="node1" presStyleIdx="0" presStyleCnt="2">
        <dgm:presLayoutVars>
          <dgm:bulletEnabled val="1"/>
        </dgm:presLayoutVars>
      </dgm:prSet>
      <dgm:spPr/>
    </dgm:pt>
    <dgm:pt modelId="{2CE07E1E-88EF-4B1B-93EA-DAF989E90401}" type="pres">
      <dgm:prSet presAssocID="{A4399815-2719-47B9-88E8-BCBE0EFF7ADB}" presName="sibTrans" presStyleLbl="bgSibTrans2D1" presStyleIdx="0" presStyleCnt="1"/>
      <dgm:spPr/>
    </dgm:pt>
    <dgm:pt modelId="{D7BDF0C0-986A-433A-A14E-95548FC541C4}" type="pres">
      <dgm:prSet presAssocID="{ACACB447-EF9D-4B3D-B3FE-08A5E88C7546}" presName="compNode" presStyleCnt="0"/>
      <dgm:spPr/>
    </dgm:pt>
    <dgm:pt modelId="{0C16E547-5438-4E99-A148-26CBB62C59C4}" type="pres">
      <dgm:prSet presAssocID="{ACACB447-EF9D-4B3D-B3FE-08A5E88C7546}" presName="dummyConnPt" presStyleCnt="0"/>
      <dgm:spPr/>
    </dgm:pt>
    <dgm:pt modelId="{0687873A-D800-4181-8696-5647CDFC96CE}" type="pres">
      <dgm:prSet presAssocID="{ACACB447-EF9D-4B3D-B3FE-08A5E88C7546}" presName="node" presStyleLbl="node1" presStyleIdx="1" presStyleCnt="2">
        <dgm:presLayoutVars>
          <dgm:bulletEnabled val="1"/>
        </dgm:presLayoutVars>
      </dgm:prSet>
      <dgm:spPr/>
    </dgm:pt>
  </dgm:ptLst>
  <dgm:cxnLst>
    <dgm:cxn modelId="{712E0834-A66B-46DA-9C53-1C82A2B76366}" type="presOf" srcId="{ACACB447-EF9D-4B3D-B3FE-08A5E88C7546}" destId="{0687873A-D800-4181-8696-5647CDFC96CE}" srcOrd="0" destOrd="0" presId="urn:microsoft.com/office/officeart/2005/8/layout/bProcess4"/>
    <dgm:cxn modelId="{BFFEB221-CC01-49F7-9EBB-3216AA5606ED}" type="presOf" srcId="{41E7AE15-DA20-4134-A0AE-8D1F3A483921}" destId="{C8658B35-C9E9-4D78-8E78-C9C8E7F21ED3}" srcOrd="0" destOrd="0" presId="urn:microsoft.com/office/officeart/2005/8/layout/bProcess4"/>
    <dgm:cxn modelId="{F4FD8777-8EA0-443F-958A-75EA281786E2}" srcId="{DA0B7C3E-B49F-42D1-965F-1AEA28B6E02A}" destId="{ACACB447-EF9D-4B3D-B3FE-08A5E88C7546}" srcOrd="1" destOrd="0" parTransId="{5CD4C8BB-5675-40ED-8EF8-EB24B3ED0B8E}" sibTransId="{A1D0835E-101F-42AD-9F10-CA101D991A72}"/>
    <dgm:cxn modelId="{75AD8DC3-083A-4D38-B314-F88E957B88E6}" srcId="{DA0B7C3E-B49F-42D1-965F-1AEA28B6E02A}" destId="{41E7AE15-DA20-4134-A0AE-8D1F3A483921}" srcOrd="0" destOrd="0" parTransId="{E444A29F-108C-49CA-B178-5D2A2E4FA35D}" sibTransId="{A4399815-2719-47B9-88E8-BCBE0EFF7ADB}"/>
    <dgm:cxn modelId="{038B7A82-B0C2-400B-AB51-25A293DA30CA}" type="presOf" srcId="{DA0B7C3E-B49F-42D1-965F-1AEA28B6E02A}" destId="{8E029F71-25B5-46C8-A6CC-C34C982B5831}" srcOrd="0" destOrd="0" presId="urn:microsoft.com/office/officeart/2005/8/layout/bProcess4"/>
    <dgm:cxn modelId="{B5E84C79-83CD-4A9B-8B49-F55950C5E23A}" type="presOf" srcId="{A4399815-2719-47B9-88E8-BCBE0EFF7ADB}" destId="{2CE07E1E-88EF-4B1B-93EA-DAF989E90401}" srcOrd="0" destOrd="0" presId="urn:microsoft.com/office/officeart/2005/8/layout/bProcess4"/>
    <dgm:cxn modelId="{58852667-A610-4A1A-BFEB-027C862708B7}" type="presParOf" srcId="{8E029F71-25B5-46C8-A6CC-C34C982B5831}" destId="{7DDC25D0-38D4-46B6-92F1-DF914A3DF39E}" srcOrd="0" destOrd="0" presId="urn:microsoft.com/office/officeart/2005/8/layout/bProcess4"/>
    <dgm:cxn modelId="{EEC33B49-E08F-4B42-9081-DDF56A586A90}" type="presParOf" srcId="{7DDC25D0-38D4-46B6-92F1-DF914A3DF39E}" destId="{4DD8C453-50E2-4BE0-811F-33E6564AD43F}" srcOrd="0" destOrd="0" presId="urn:microsoft.com/office/officeart/2005/8/layout/bProcess4"/>
    <dgm:cxn modelId="{CF443F08-D308-4C0A-A536-D387E6CB4BAF}" type="presParOf" srcId="{7DDC25D0-38D4-46B6-92F1-DF914A3DF39E}" destId="{C8658B35-C9E9-4D78-8E78-C9C8E7F21ED3}" srcOrd="1" destOrd="0" presId="urn:microsoft.com/office/officeart/2005/8/layout/bProcess4"/>
    <dgm:cxn modelId="{0F2C3B7E-520D-4059-BBA0-06E02C370826}" type="presParOf" srcId="{8E029F71-25B5-46C8-A6CC-C34C982B5831}" destId="{2CE07E1E-88EF-4B1B-93EA-DAF989E90401}" srcOrd="1" destOrd="0" presId="urn:microsoft.com/office/officeart/2005/8/layout/bProcess4"/>
    <dgm:cxn modelId="{44B0518F-E92A-4688-87AF-C3DA1EE1A1F6}" type="presParOf" srcId="{8E029F71-25B5-46C8-A6CC-C34C982B5831}" destId="{D7BDF0C0-986A-433A-A14E-95548FC541C4}" srcOrd="2" destOrd="0" presId="urn:microsoft.com/office/officeart/2005/8/layout/bProcess4"/>
    <dgm:cxn modelId="{2F169951-3655-499E-BACC-8CAD007FA9DD}" type="presParOf" srcId="{D7BDF0C0-986A-433A-A14E-95548FC541C4}" destId="{0C16E547-5438-4E99-A148-26CBB62C59C4}" srcOrd="0" destOrd="0" presId="urn:microsoft.com/office/officeart/2005/8/layout/bProcess4"/>
    <dgm:cxn modelId="{6F994156-5699-4EFB-9307-900442CDEFB9}" type="presParOf" srcId="{D7BDF0C0-986A-433A-A14E-95548FC541C4}" destId="{0687873A-D800-4181-8696-5647CDFC96C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17AEDD-5D0E-4EE1-8136-25F52BB09C31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4FE3203-AF51-4563-AE19-89EE1E82F569}">
      <dgm:prSet/>
      <dgm:spPr/>
      <dgm:t>
        <a:bodyPr/>
        <a:lstStyle/>
        <a:p>
          <a:pPr rtl="0">
            <a:lnSpc>
              <a:spcPct val="90000"/>
            </a:lnSpc>
            <a:spcAft>
              <a:spcPct val="35000"/>
            </a:spcAft>
          </a:pPr>
          <a:r>
            <a:rPr lang="ru-RU" dirty="0"/>
            <a:t>ПЛЮСЫ</a:t>
          </a:r>
        </a:p>
      </dgm:t>
    </dgm:pt>
    <dgm:pt modelId="{472794B3-1D24-4620-A02B-8F5381C52582}" type="parTrans" cxnId="{1D1D20B6-AB02-4468-9F39-D2BC45E9CF2E}">
      <dgm:prSet/>
      <dgm:spPr/>
      <dgm:t>
        <a:bodyPr/>
        <a:lstStyle/>
        <a:p>
          <a:endParaRPr lang="ru-RU"/>
        </a:p>
      </dgm:t>
    </dgm:pt>
    <dgm:pt modelId="{649340B8-2332-4D27-BF94-7D79B6D229D4}" type="sibTrans" cxnId="{1D1D20B6-AB02-4468-9F39-D2BC45E9CF2E}">
      <dgm:prSet/>
      <dgm:spPr/>
      <dgm:t>
        <a:bodyPr/>
        <a:lstStyle/>
        <a:p>
          <a:endParaRPr lang="ru-RU"/>
        </a:p>
      </dgm:t>
    </dgm:pt>
    <dgm:pt modelId="{710C26D6-0B01-43A1-8CDD-4BBD1394E63B}">
      <dgm:prSet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ru-RU" dirty="0"/>
            <a:t>Уникальный дизайн</a:t>
          </a:r>
        </a:p>
      </dgm:t>
    </dgm:pt>
    <dgm:pt modelId="{D5DDD46A-2B12-4A4C-A566-A2D51F44E6D0}" type="parTrans" cxnId="{7B573732-F509-4A8D-82DE-CD1CD77496C1}">
      <dgm:prSet/>
      <dgm:spPr/>
      <dgm:t>
        <a:bodyPr/>
        <a:lstStyle/>
        <a:p>
          <a:endParaRPr lang="ru-RU"/>
        </a:p>
      </dgm:t>
    </dgm:pt>
    <dgm:pt modelId="{A4C41565-3C64-47AE-8BFB-D10B182B5475}" type="sibTrans" cxnId="{7B573732-F509-4A8D-82DE-CD1CD77496C1}">
      <dgm:prSet/>
      <dgm:spPr/>
      <dgm:t>
        <a:bodyPr/>
        <a:lstStyle/>
        <a:p>
          <a:endParaRPr lang="ru-RU"/>
        </a:p>
      </dgm:t>
    </dgm:pt>
    <dgm:pt modelId="{A3E27E03-933B-47E2-B4CE-C72AB4FEE41B}">
      <dgm:prSet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ru-RU" dirty="0"/>
            <a:t>Любой функционал</a:t>
          </a:r>
        </a:p>
      </dgm:t>
    </dgm:pt>
    <dgm:pt modelId="{03867C5C-57FD-41DB-BF97-DEC4AD3DE80F}" type="parTrans" cxnId="{E4B64BFE-8D78-4945-95B7-402200775F68}">
      <dgm:prSet/>
      <dgm:spPr/>
      <dgm:t>
        <a:bodyPr/>
        <a:lstStyle/>
        <a:p>
          <a:endParaRPr lang="ru-RU"/>
        </a:p>
      </dgm:t>
    </dgm:pt>
    <dgm:pt modelId="{07E4462C-BC4C-4B08-9089-E3C91A9A4C1E}" type="sibTrans" cxnId="{E4B64BFE-8D78-4945-95B7-402200775F68}">
      <dgm:prSet/>
      <dgm:spPr/>
      <dgm:t>
        <a:bodyPr/>
        <a:lstStyle/>
        <a:p>
          <a:endParaRPr lang="ru-RU"/>
        </a:p>
      </dgm:t>
    </dgm:pt>
    <dgm:pt modelId="{F91D4958-78BD-494A-8371-E83F298FE4D8}">
      <dgm:prSet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ru-RU" dirty="0"/>
            <a:t>Не надо переделывать</a:t>
          </a:r>
        </a:p>
      </dgm:t>
    </dgm:pt>
    <dgm:pt modelId="{A614B331-0317-4A28-977F-C262621692A6}" type="parTrans" cxnId="{119B9E89-188B-4A34-8F17-1A496E21E915}">
      <dgm:prSet/>
      <dgm:spPr/>
      <dgm:t>
        <a:bodyPr/>
        <a:lstStyle/>
        <a:p>
          <a:endParaRPr lang="ru-RU"/>
        </a:p>
      </dgm:t>
    </dgm:pt>
    <dgm:pt modelId="{455FD9DF-0E43-462F-BBC6-515599397BF3}" type="sibTrans" cxnId="{119B9E89-188B-4A34-8F17-1A496E21E915}">
      <dgm:prSet/>
      <dgm:spPr/>
      <dgm:t>
        <a:bodyPr/>
        <a:lstStyle/>
        <a:p>
          <a:endParaRPr lang="ru-RU"/>
        </a:p>
      </dgm:t>
    </dgm:pt>
    <dgm:pt modelId="{AF21FC91-04A7-4D23-B21B-D7E9BDE73367}">
      <dgm:prSet/>
      <dgm:spPr/>
      <dgm:t>
        <a:bodyPr/>
        <a:lstStyle/>
        <a:p>
          <a:pPr marL="0"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МИНУСЫ</a:t>
          </a:r>
        </a:p>
      </dgm:t>
    </dgm:pt>
    <dgm:pt modelId="{1C28E501-6FDA-4C66-BAFD-91539E5611EC}" type="parTrans" cxnId="{A9F26438-6E91-470F-96F0-580B53DABC51}">
      <dgm:prSet/>
      <dgm:spPr/>
      <dgm:t>
        <a:bodyPr/>
        <a:lstStyle/>
        <a:p>
          <a:endParaRPr lang="ru-RU"/>
        </a:p>
      </dgm:t>
    </dgm:pt>
    <dgm:pt modelId="{3017083A-5662-4EB3-8E76-BB9CD633B0A2}" type="sibTrans" cxnId="{A9F26438-6E91-470F-96F0-580B53DABC51}">
      <dgm:prSet/>
      <dgm:spPr/>
      <dgm:t>
        <a:bodyPr/>
        <a:lstStyle/>
        <a:p>
          <a:endParaRPr lang="ru-RU"/>
        </a:p>
      </dgm:t>
    </dgm:pt>
    <dgm:pt modelId="{8BEFC7AF-DB5B-4AA8-92AF-75C7C0AE3E2E}">
      <dgm:prSet custT="1"/>
      <dgm:spPr/>
      <dgm:t>
        <a:bodyPr/>
        <a:lstStyle/>
        <a:p>
          <a:pPr marL="171450" lvl="1" indent="-171450" algn="l" defTabSz="75565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/>
              <a:ea typeface="+mn-ea"/>
              <a:cs typeface="+mn-cs"/>
            </a:rPr>
            <a:t>Долго и дорого</a:t>
          </a:r>
        </a:p>
      </dgm:t>
    </dgm:pt>
    <dgm:pt modelId="{23DBFDAA-A4C2-4091-9EF3-F7434912165D}" type="parTrans" cxnId="{FD8CA3F6-014A-409D-A99D-307A3DA749F9}">
      <dgm:prSet/>
      <dgm:spPr/>
      <dgm:t>
        <a:bodyPr/>
        <a:lstStyle/>
        <a:p>
          <a:endParaRPr lang="ru-RU"/>
        </a:p>
      </dgm:t>
    </dgm:pt>
    <dgm:pt modelId="{38F155F9-11D6-4D66-9222-5AB50436413B}" type="sibTrans" cxnId="{FD8CA3F6-014A-409D-A99D-307A3DA749F9}">
      <dgm:prSet/>
      <dgm:spPr/>
      <dgm:t>
        <a:bodyPr/>
        <a:lstStyle/>
        <a:p>
          <a:endParaRPr lang="ru-RU"/>
        </a:p>
      </dgm:t>
    </dgm:pt>
    <dgm:pt modelId="{CD1389F1-081F-468B-857B-9391AEFB69D2}">
      <dgm:prSet custT="1"/>
      <dgm:spPr/>
      <dgm:t>
        <a:bodyPr/>
        <a:lstStyle/>
        <a:p>
          <a:pPr marL="171450" lvl="1" indent="-171450" algn="l" defTabSz="75565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/>
              <a:ea typeface="+mn-ea"/>
              <a:cs typeface="+mn-cs"/>
            </a:rPr>
            <a:t>Вероятность ошибок</a:t>
          </a:r>
        </a:p>
      </dgm:t>
    </dgm:pt>
    <dgm:pt modelId="{9B00F818-01F0-4FAE-A377-BC2ADA1264FB}" type="parTrans" cxnId="{9E6435A7-5F17-413F-AA7F-4DE31180130B}">
      <dgm:prSet/>
      <dgm:spPr/>
      <dgm:t>
        <a:bodyPr/>
        <a:lstStyle/>
        <a:p>
          <a:endParaRPr lang="ru-RU"/>
        </a:p>
      </dgm:t>
    </dgm:pt>
    <dgm:pt modelId="{401B3DE0-04C4-455C-BFF5-27E24E089A78}" type="sibTrans" cxnId="{9E6435A7-5F17-413F-AA7F-4DE31180130B}">
      <dgm:prSet/>
      <dgm:spPr/>
      <dgm:t>
        <a:bodyPr/>
        <a:lstStyle/>
        <a:p>
          <a:endParaRPr lang="ru-RU"/>
        </a:p>
      </dgm:t>
    </dgm:pt>
    <dgm:pt modelId="{6AAA5FF8-2A10-40C3-B495-8C590BAF2568}">
      <dgm:prSet custT="1"/>
      <dgm:spPr/>
      <dgm:t>
        <a:bodyPr/>
        <a:lstStyle/>
        <a:p>
          <a:pPr marL="171450" lvl="1" indent="-171450" algn="l" defTabSz="75565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/>
              <a:ea typeface="+mn-ea"/>
              <a:cs typeface="+mn-cs"/>
            </a:rPr>
            <a:t>Сложность поддержки</a:t>
          </a:r>
        </a:p>
      </dgm:t>
    </dgm:pt>
    <dgm:pt modelId="{B52AB588-56D3-49E2-8EB6-5E15CA6C571E}" type="parTrans" cxnId="{2719732C-7F3B-4411-88A6-F0936ABE5E45}">
      <dgm:prSet/>
      <dgm:spPr/>
      <dgm:t>
        <a:bodyPr/>
        <a:lstStyle/>
        <a:p>
          <a:endParaRPr lang="ru-RU"/>
        </a:p>
      </dgm:t>
    </dgm:pt>
    <dgm:pt modelId="{CB290674-EDFC-4EFB-B6CC-7B8412AC1584}" type="sibTrans" cxnId="{2719732C-7F3B-4411-88A6-F0936ABE5E45}">
      <dgm:prSet/>
      <dgm:spPr/>
      <dgm:t>
        <a:bodyPr/>
        <a:lstStyle/>
        <a:p>
          <a:endParaRPr lang="ru-RU"/>
        </a:p>
      </dgm:t>
    </dgm:pt>
    <dgm:pt modelId="{362BEBC8-EF31-4146-A828-391F5AC6F194}" type="pres">
      <dgm:prSet presAssocID="{B617AEDD-5D0E-4EE1-8136-25F52BB09C31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8671A67A-70EB-48CA-9954-FF70C64BCEFB}" type="pres">
      <dgm:prSet presAssocID="{B617AEDD-5D0E-4EE1-8136-25F52BB09C31}" presName="Background" presStyleLbl="bgImgPlace1" presStyleIdx="0" presStyleCnt="1" custScaleY="124501" custLinFactNeighborX="515" custLinFactNeighborY="-3881"/>
      <dgm:spPr/>
    </dgm:pt>
    <dgm:pt modelId="{6474FAE3-45BF-44BA-A528-DA2178CB71D2}" type="pres">
      <dgm:prSet presAssocID="{B617AEDD-5D0E-4EE1-8136-25F52BB09C31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7CF6C76B-C4D8-41CE-9F5E-90612254A844}" type="pres">
      <dgm:prSet presAssocID="{B617AEDD-5D0E-4EE1-8136-25F52BB09C31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E0B010EC-4DDA-4251-9A7C-9F7F45ECCE2A}" type="pres">
      <dgm:prSet presAssocID="{B617AEDD-5D0E-4EE1-8136-25F52BB09C31}" presName="Plus" presStyleLbl="alignNode1" presStyleIdx="0" presStyleCnt="2"/>
      <dgm:spPr/>
    </dgm:pt>
    <dgm:pt modelId="{18425223-4550-444C-B366-209490B535DB}" type="pres">
      <dgm:prSet presAssocID="{B617AEDD-5D0E-4EE1-8136-25F52BB09C31}" presName="Minus" presStyleLbl="alignNode1" presStyleIdx="1" presStyleCnt="2"/>
      <dgm:spPr/>
    </dgm:pt>
    <dgm:pt modelId="{6DFBF795-2B13-4922-9275-C3AD68AC8981}" type="pres">
      <dgm:prSet presAssocID="{B617AEDD-5D0E-4EE1-8136-25F52BB09C31}" presName="Divider" presStyleLbl="parChTrans1D1" presStyleIdx="0" presStyleCnt="1"/>
      <dgm:spPr/>
    </dgm:pt>
  </dgm:ptLst>
  <dgm:cxnLst>
    <dgm:cxn modelId="{1D1D20B6-AB02-4468-9F39-D2BC45E9CF2E}" srcId="{B617AEDD-5D0E-4EE1-8136-25F52BB09C31}" destId="{84FE3203-AF51-4563-AE19-89EE1E82F569}" srcOrd="0" destOrd="0" parTransId="{472794B3-1D24-4620-A02B-8F5381C52582}" sibTransId="{649340B8-2332-4D27-BF94-7D79B6D229D4}"/>
    <dgm:cxn modelId="{FD8CA3F6-014A-409D-A99D-307A3DA749F9}" srcId="{AF21FC91-04A7-4D23-B21B-D7E9BDE73367}" destId="{8BEFC7AF-DB5B-4AA8-92AF-75C7C0AE3E2E}" srcOrd="0" destOrd="0" parTransId="{23DBFDAA-A4C2-4091-9EF3-F7434912165D}" sibTransId="{38F155F9-11D6-4D66-9222-5AB50436413B}"/>
    <dgm:cxn modelId="{119B9E89-188B-4A34-8F17-1A496E21E915}" srcId="{84FE3203-AF51-4563-AE19-89EE1E82F569}" destId="{F91D4958-78BD-494A-8371-E83F298FE4D8}" srcOrd="2" destOrd="0" parTransId="{A614B331-0317-4A28-977F-C262621692A6}" sibTransId="{455FD9DF-0E43-462F-BBC6-515599397BF3}"/>
    <dgm:cxn modelId="{7B1938BA-0A72-4E75-8C50-FD87971A61D4}" type="presOf" srcId="{6AAA5FF8-2A10-40C3-B495-8C590BAF2568}" destId="{7CF6C76B-C4D8-41CE-9F5E-90612254A844}" srcOrd="0" destOrd="3" presId="urn:microsoft.com/office/officeart/2009/3/layout/PlusandMinus"/>
    <dgm:cxn modelId="{9E6435A7-5F17-413F-AA7F-4DE31180130B}" srcId="{AF21FC91-04A7-4D23-B21B-D7E9BDE73367}" destId="{CD1389F1-081F-468B-857B-9391AEFB69D2}" srcOrd="1" destOrd="0" parTransId="{9B00F818-01F0-4FAE-A377-BC2ADA1264FB}" sibTransId="{401B3DE0-04C4-455C-BFF5-27E24E089A78}"/>
    <dgm:cxn modelId="{3B2B46C9-7ABE-4D1F-985B-F453DCBC30AC}" type="presOf" srcId="{B617AEDD-5D0E-4EE1-8136-25F52BB09C31}" destId="{362BEBC8-EF31-4146-A828-391F5AC6F194}" srcOrd="0" destOrd="0" presId="urn:microsoft.com/office/officeart/2009/3/layout/PlusandMinus"/>
    <dgm:cxn modelId="{75B45BD2-09ED-437F-9C16-BDCB32A769C5}" type="presOf" srcId="{8BEFC7AF-DB5B-4AA8-92AF-75C7C0AE3E2E}" destId="{7CF6C76B-C4D8-41CE-9F5E-90612254A844}" srcOrd="0" destOrd="1" presId="urn:microsoft.com/office/officeart/2009/3/layout/PlusandMinus"/>
    <dgm:cxn modelId="{EAC44A11-8DE8-4781-906E-632D517D7793}" type="presOf" srcId="{AF21FC91-04A7-4D23-B21B-D7E9BDE73367}" destId="{7CF6C76B-C4D8-41CE-9F5E-90612254A844}" srcOrd="0" destOrd="0" presId="urn:microsoft.com/office/officeart/2009/3/layout/PlusandMinus"/>
    <dgm:cxn modelId="{46FAED69-D7D2-4FFD-805F-534FF4CC6AC2}" type="presOf" srcId="{84FE3203-AF51-4563-AE19-89EE1E82F569}" destId="{6474FAE3-45BF-44BA-A528-DA2178CB71D2}" srcOrd="0" destOrd="0" presId="urn:microsoft.com/office/officeart/2009/3/layout/PlusandMinus"/>
    <dgm:cxn modelId="{56746774-314E-4612-BE50-FE92EFF42A24}" type="presOf" srcId="{710C26D6-0B01-43A1-8CDD-4BBD1394E63B}" destId="{6474FAE3-45BF-44BA-A528-DA2178CB71D2}" srcOrd="0" destOrd="1" presId="urn:microsoft.com/office/officeart/2009/3/layout/PlusandMinus"/>
    <dgm:cxn modelId="{A9F26438-6E91-470F-96F0-580B53DABC51}" srcId="{B617AEDD-5D0E-4EE1-8136-25F52BB09C31}" destId="{AF21FC91-04A7-4D23-B21B-D7E9BDE73367}" srcOrd="1" destOrd="0" parTransId="{1C28E501-6FDA-4C66-BAFD-91539E5611EC}" sibTransId="{3017083A-5662-4EB3-8E76-BB9CD633B0A2}"/>
    <dgm:cxn modelId="{2719732C-7F3B-4411-88A6-F0936ABE5E45}" srcId="{AF21FC91-04A7-4D23-B21B-D7E9BDE73367}" destId="{6AAA5FF8-2A10-40C3-B495-8C590BAF2568}" srcOrd="2" destOrd="0" parTransId="{B52AB588-56D3-49E2-8EB6-5E15CA6C571E}" sibTransId="{CB290674-EDFC-4EFB-B6CC-7B8412AC1584}"/>
    <dgm:cxn modelId="{7F4A63B2-9DE0-40F5-964D-35FB39C0ADD9}" type="presOf" srcId="{F91D4958-78BD-494A-8371-E83F298FE4D8}" destId="{6474FAE3-45BF-44BA-A528-DA2178CB71D2}" srcOrd="0" destOrd="3" presId="urn:microsoft.com/office/officeart/2009/3/layout/PlusandMinus"/>
    <dgm:cxn modelId="{7B573732-F509-4A8D-82DE-CD1CD77496C1}" srcId="{84FE3203-AF51-4563-AE19-89EE1E82F569}" destId="{710C26D6-0B01-43A1-8CDD-4BBD1394E63B}" srcOrd="0" destOrd="0" parTransId="{D5DDD46A-2B12-4A4C-A566-A2D51F44E6D0}" sibTransId="{A4C41565-3C64-47AE-8BFB-D10B182B5475}"/>
    <dgm:cxn modelId="{42273F11-ED53-4894-B19D-29A00BA4C6BC}" type="presOf" srcId="{CD1389F1-081F-468B-857B-9391AEFB69D2}" destId="{7CF6C76B-C4D8-41CE-9F5E-90612254A844}" srcOrd="0" destOrd="2" presId="urn:microsoft.com/office/officeart/2009/3/layout/PlusandMinus"/>
    <dgm:cxn modelId="{1F951D30-FADD-4706-A0AF-136C56FAC681}" type="presOf" srcId="{A3E27E03-933B-47E2-B4CE-C72AB4FEE41B}" destId="{6474FAE3-45BF-44BA-A528-DA2178CB71D2}" srcOrd="0" destOrd="2" presId="urn:microsoft.com/office/officeart/2009/3/layout/PlusandMinus"/>
    <dgm:cxn modelId="{E4B64BFE-8D78-4945-95B7-402200775F68}" srcId="{84FE3203-AF51-4563-AE19-89EE1E82F569}" destId="{A3E27E03-933B-47E2-B4CE-C72AB4FEE41B}" srcOrd="1" destOrd="0" parTransId="{03867C5C-57FD-41DB-BF97-DEC4AD3DE80F}" sibTransId="{07E4462C-BC4C-4B08-9089-E3C91A9A4C1E}"/>
    <dgm:cxn modelId="{95902535-8C0C-4270-99E6-36616BD106D9}" type="presParOf" srcId="{362BEBC8-EF31-4146-A828-391F5AC6F194}" destId="{8671A67A-70EB-48CA-9954-FF70C64BCEFB}" srcOrd="0" destOrd="0" presId="urn:microsoft.com/office/officeart/2009/3/layout/PlusandMinus"/>
    <dgm:cxn modelId="{80E7854A-C076-47D3-8462-84F37AD0BE95}" type="presParOf" srcId="{362BEBC8-EF31-4146-A828-391F5AC6F194}" destId="{6474FAE3-45BF-44BA-A528-DA2178CB71D2}" srcOrd="1" destOrd="0" presId="urn:microsoft.com/office/officeart/2009/3/layout/PlusandMinus"/>
    <dgm:cxn modelId="{901B0461-F69A-42E3-AFED-38C9D6F00FC9}" type="presParOf" srcId="{362BEBC8-EF31-4146-A828-391F5AC6F194}" destId="{7CF6C76B-C4D8-41CE-9F5E-90612254A844}" srcOrd="2" destOrd="0" presId="urn:microsoft.com/office/officeart/2009/3/layout/PlusandMinus"/>
    <dgm:cxn modelId="{16C622A3-8463-43BE-B309-8DFC7E4BE921}" type="presParOf" srcId="{362BEBC8-EF31-4146-A828-391F5AC6F194}" destId="{E0B010EC-4DDA-4251-9A7C-9F7F45ECCE2A}" srcOrd="3" destOrd="0" presId="urn:microsoft.com/office/officeart/2009/3/layout/PlusandMinus"/>
    <dgm:cxn modelId="{A473AE6B-85AB-4780-9177-20392110A605}" type="presParOf" srcId="{362BEBC8-EF31-4146-A828-391F5AC6F194}" destId="{18425223-4550-444C-B366-209490B535DB}" srcOrd="4" destOrd="0" presId="urn:microsoft.com/office/officeart/2009/3/layout/PlusandMinus"/>
    <dgm:cxn modelId="{A8FF7CBD-88C8-4BB6-9A6B-D2B1492490AC}" type="presParOf" srcId="{362BEBC8-EF31-4146-A828-391F5AC6F194}" destId="{6DFBF795-2B13-4922-9275-C3AD68AC898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BE3DB9-EDD3-4C1E-9FEF-502989F20A0D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6A92E4E-468B-46FA-B221-A1171DBB0D21}">
      <dgm:prSet/>
      <dgm:spPr/>
      <dgm:t>
        <a:bodyPr/>
        <a:lstStyle/>
        <a:p>
          <a:pPr marL="0"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ПЛЮСЫ</a:t>
          </a:r>
        </a:p>
      </dgm:t>
    </dgm:pt>
    <dgm:pt modelId="{59EB008C-2122-4C4B-BA2E-90AAE325BE7D}" type="parTrans" cxnId="{BCED029E-9F17-4032-B51A-0D0A3A862CBE}">
      <dgm:prSet/>
      <dgm:spPr/>
      <dgm:t>
        <a:bodyPr/>
        <a:lstStyle/>
        <a:p>
          <a:endParaRPr lang="ru-RU"/>
        </a:p>
      </dgm:t>
    </dgm:pt>
    <dgm:pt modelId="{AACA20DA-FF36-4B01-841D-D90BD16A6E00}" type="sibTrans" cxnId="{BCED029E-9F17-4032-B51A-0D0A3A862CBE}">
      <dgm:prSet/>
      <dgm:spPr/>
      <dgm:t>
        <a:bodyPr/>
        <a:lstStyle/>
        <a:p>
          <a:endParaRPr lang="ru-RU"/>
        </a:p>
      </dgm:t>
    </dgm:pt>
    <dgm:pt modelId="{D0CE3434-FB00-45AD-A27F-B420DB9AA9DD}">
      <dgm:prSet custT="1"/>
      <dgm:spPr/>
      <dgm:t>
        <a:bodyPr/>
        <a:lstStyle/>
        <a:p>
          <a:pPr marL="171450" lvl="1" indent="-171450" algn="l" defTabSz="75565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/>
              <a:ea typeface="+mn-ea"/>
              <a:cs typeface="+mn-cs"/>
            </a:rPr>
            <a:t>Быстро и недорого</a:t>
          </a:r>
        </a:p>
      </dgm:t>
    </dgm:pt>
    <dgm:pt modelId="{21ADAF5C-2A5D-4A43-A9F2-E70053B2BF3A}" type="parTrans" cxnId="{4C842A90-E179-4810-8A30-7A8566F5F593}">
      <dgm:prSet/>
      <dgm:spPr/>
      <dgm:t>
        <a:bodyPr/>
        <a:lstStyle/>
        <a:p>
          <a:endParaRPr lang="ru-RU"/>
        </a:p>
      </dgm:t>
    </dgm:pt>
    <dgm:pt modelId="{86E989A8-9279-4436-8034-B55F79E5AFC7}" type="sibTrans" cxnId="{4C842A90-E179-4810-8A30-7A8566F5F593}">
      <dgm:prSet/>
      <dgm:spPr/>
      <dgm:t>
        <a:bodyPr/>
        <a:lstStyle/>
        <a:p>
          <a:endParaRPr lang="ru-RU"/>
        </a:p>
      </dgm:t>
    </dgm:pt>
    <dgm:pt modelId="{FFCA54C5-6BE5-43D2-8DA1-36BDC44BA403}">
      <dgm:prSet/>
      <dgm:spPr/>
      <dgm:t>
        <a:bodyPr/>
        <a:lstStyle/>
        <a:p>
          <a:pPr marL="0"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МИНУСЫ</a:t>
          </a:r>
        </a:p>
      </dgm:t>
    </dgm:pt>
    <dgm:pt modelId="{9AEA119B-BAC6-43CC-BCB5-404C47EAC34D}" type="parTrans" cxnId="{540523E0-6609-4696-9A31-88DCE37E54FA}">
      <dgm:prSet/>
      <dgm:spPr/>
      <dgm:t>
        <a:bodyPr/>
        <a:lstStyle/>
        <a:p>
          <a:endParaRPr lang="ru-RU"/>
        </a:p>
      </dgm:t>
    </dgm:pt>
    <dgm:pt modelId="{8856FAF2-D83D-4F68-81D9-0ED5B24953BD}" type="sibTrans" cxnId="{540523E0-6609-4696-9A31-88DCE37E54FA}">
      <dgm:prSet/>
      <dgm:spPr/>
      <dgm:t>
        <a:bodyPr/>
        <a:lstStyle/>
        <a:p>
          <a:endParaRPr lang="ru-RU"/>
        </a:p>
      </dgm:t>
    </dgm:pt>
    <dgm:pt modelId="{D5A6108D-6DDF-442C-BEC0-C844302AFA95}">
      <dgm:prSet custT="1"/>
      <dgm:spPr/>
      <dgm:t>
        <a:bodyPr/>
        <a:lstStyle/>
        <a:p>
          <a:pPr marL="171450" lvl="1" indent="-171450" algn="l" defTabSz="75565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/>
              <a:ea typeface="+mn-ea"/>
              <a:cs typeface="+mn-cs"/>
            </a:rPr>
            <a:t>Отсутствие уникальности</a:t>
          </a:r>
        </a:p>
      </dgm:t>
    </dgm:pt>
    <dgm:pt modelId="{EBCEA48E-294A-471C-AE2D-C1C7070236A7}" type="parTrans" cxnId="{52685540-5423-4015-8C07-1B13199D40B5}">
      <dgm:prSet/>
      <dgm:spPr/>
      <dgm:t>
        <a:bodyPr/>
        <a:lstStyle/>
        <a:p>
          <a:endParaRPr lang="ru-RU"/>
        </a:p>
      </dgm:t>
    </dgm:pt>
    <dgm:pt modelId="{B224AE85-790A-4000-B2F0-8D42FF4C5C72}" type="sibTrans" cxnId="{52685540-5423-4015-8C07-1B13199D40B5}">
      <dgm:prSet/>
      <dgm:spPr/>
      <dgm:t>
        <a:bodyPr/>
        <a:lstStyle/>
        <a:p>
          <a:endParaRPr lang="ru-RU"/>
        </a:p>
      </dgm:t>
    </dgm:pt>
    <dgm:pt modelId="{0731C33A-0317-4638-BF9A-4DC2ECE80ED5}">
      <dgm:prSet custT="1"/>
      <dgm:spPr/>
      <dgm:t>
        <a:bodyPr/>
        <a:lstStyle/>
        <a:p>
          <a:pPr marL="171450" lvl="1" indent="-171450" algn="l" defTabSz="75565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/>
              <a:ea typeface="+mn-ea"/>
              <a:cs typeface="+mn-cs"/>
            </a:rPr>
            <a:t>Стандартный функционал</a:t>
          </a:r>
        </a:p>
      </dgm:t>
    </dgm:pt>
    <dgm:pt modelId="{E8D4E60A-6637-4AEC-9F63-83901C694675}" type="parTrans" cxnId="{8A638BFB-309F-4EE0-91B0-315CA49B6035}">
      <dgm:prSet/>
      <dgm:spPr/>
      <dgm:t>
        <a:bodyPr/>
        <a:lstStyle/>
        <a:p>
          <a:endParaRPr lang="ru-RU"/>
        </a:p>
      </dgm:t>
    </dgm:pt>
    <dgm:pt modelId="{86953BF4-53A7-4C2A-8AE7-93BBC486D0EC}" type="sibTrans" cxnId="{8A638BFB-309F-4EE0-91B0-315CA49B6035}">
      <dgm:prSet/>
      <dgm:spPr/>
      <dgm:t>
        <a:bodyPr/>
        <a:lstStyle/>
        <a:p>
          <a:endParaRPr lang="ru-RU"/>
        </a:p>
      </dgm:t>
    </dgm:pt>
    <dgm:pt modelId="{E4FD5F58-7555-4AA1-81E8-9B6F66CD8846}">
      <dgm:prSet custT="1"/>
      <dgm:spPr/>
      <dgm:t>
        <a:bodyPr/>
        <a:lstStyle/>
        <a:p>
          <a:pPr marL="171450" lvl="1" indent="-171450" algn="l" defTabSz="75565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/>
              <a:ea typeface="+mn-ea"/>
              <a:cs typeface="+mn-cs"/>
            </a:rPr>
            <a:t>Нужно переделывать</a:t>
          </a:r>
        </a:p>
      </dgm:t>
    </dgm:pt>
    <dgm:pt modelId="{D56A94FE-E979-4F73-9B2B-C7382DCABC5F}" type="parTrans" cxnId="{8B3F9489-AF0E-464B-A591-8291C033E09F}">
      <dgm:prSet/>
      <dgm:spPr/>
      <dgm:t>
        <a:bodyPr/>
        <a:lstStyle/>
        <a:p>
          <a:endParaRPr lang="ru-RU"/>
        </a:p>
      </dgm:t>
    </dgm:pt>
    <dgm:pt modelId="{6294EEC7-E67E-4F61-9CF8-AB0EE2E5BC32}" type="sibTrans" cxnId="{8B3F9489-AF0E-464B-A591-8291C033E09F}">
      <dgm:prSet/>
      <dgm:spPr/>
      <dgm:t>
        <a:bodyPr/>
        <a:lstStyle/>
        <a:p>
          <a:endParaRPr lang="ru-RU"/>
        </a:p>
      </dgm:t>
    </dgm:pt>
    <dgm:pt modelId="{3658669F-6E84-4177-A1EE-3DFB88E55331}">
      <dgm:prSet custT="1"/>
      <dgm:spPr/>
      <dgm:t>
        <a:bodyPr/>
        <a:lstStyle/>
        <a:p>
          <a:pPr marL="171450" lvl="1" indent="-171450" algn="l" defTabSz="75565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/>
              <a:ea typeface="+mn-ea"/>
              <a:cs typeface="+mn-cs"/>
            </a:rPr>
            <a:t>Низкая вероятность ошибок</a:t>
          </a:r>
        </a:p>
      </dgm:t>
    </dgm:pt>
    <dgm:pt modelId="{5279F2AF-5146-4BB4-B5D3-A991648638EE}" type="parTrans" cxnId="{D15AE9E5-3E9B-4295-89CB-F6EE68AEE2D3}">
      <dgm:prSet/>
      <dgm:spPr/>
      <dgm:t>
        <a:bodyPr/>
        <a:lstStyle/>
        <a:p>
          <a:endParaRPr lang="ru-RU"/>
        </a:p>
      </dgm:t>
    </dgm:pt>
    <dgm:pt modelId="{0235BBAF-33CF-4D8C-9460-EE1AAD94B098}" type="sibTrans" cxnId="{D15AE9E5-3E9B-4295-89CB-F6EE68AEE2D3}">
      <dgm:prSet/>
      <dgm:spPr/>
      <dgm:t>
        <a:bodyPr/>
        <a:lstStyle/>
        <a:p>
          <a:endParaRPr lang="ru-RU"/>
        </a:p>
      </dgm:t>
    </dgm:pt>
    <dgm:pt modelId="{D0EADD47-53F2-4453-8134-1B81C310A22B}">
      <dgm:prSet custT="1"/>
      <dgm:spPr/>
      <dgm:t>
        <a:bodyPr/>
        <a:lstStyle/>
        <a:p>
          <a:pPr marL="171450" lvl="1" indent="-171450" algn="l" defTabSz="75565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/>
              <a:ea typeface="+mn-ea"/>
              <a:cs typeface="+mn-cs"/>
            </a:rPr>
            <a:t>Обновления</a:t>
          </a:r>
        </a:p>
      </dgm:t>
    </dgm:pt>
    <dgm:pt modelId="{433D2545-3B58-4BF1-910C-76F78B98EF2B}" type="parTrans" cxnId="{C2C0885A-EC52-40EF-B848-54B2A28F210E}">
      <dgm:prSet/>
      <dgm:spPr/>
      <dgm:t>
        <a:bodyPr/>
        <a:lstStyle/>
        <a:p>
          <a:endParaRPr lang="ru-RU"/>
        </a:p>
      </dgm:t>
    </dgm:pt>
    <dgm:pt modelId="{CCB5CF0D-723E-4FB8-95A3-962D9006FCF4}" type="sibTrans" cxnId="{C2C0885A-EC52-40EF-B848-54B2A28F210E}">
      <dgm:prSet/>
      <dgm:spPr/>
      <dgm:t>
        <a:bodyPr/>
        <a:lstStyle/>
        <a:p>
          <a:endParaRPr lang="ru-RU"/>
        </a:p>
      </dgm:t>
    </dgm:pt>
    <dgm:pt modelId="{12858907-4845-497E-B1F3-69A40D012F11}" type="pres">
      <dgm:prSet presAssocID="{4FBE3DB9-EDD3-4C1E-9FEF-502989F20A0D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A7F82194-09B2-4B85-BFEE-D80386120B34}" type="pres">
      <dgm:prSet presAssocID="{4FBE3DB9-EDD3-4C1E-9FEF-502989F20A0D}" presName="Background" presStyleLbl="bgImgPlace1" presStyleIdx="0" presStyleCnt="1" custScaleY="122497" custLinFactNeighborX="8" custLinFactNeighborY="-4382"/>
      <dgm:spPr/>
    </dgm:pt>
    <dgm:pt modelId="{740D8736-B6C1-424B-A5BF-8D82F2D2152F}" type="pres">
      <dgm:prSet presAssocID="{4FBE3DB9-EDD3-4C1E-9FEF-502989F20A0D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2F70E16-F78E-41FC-9BE7-673194DB22A8}" type="pres">
      <dgm:prSet presAssocID="{4FBE3DB9-EDD3-4C1E-9FEF-502989F20A0D}" presName="ParentText2" presStyleLbl="revTx" presStyleIdx="1" presStyleCnt="2" custScaleX="116154" custLinFactNeighborX="12198" custLinFactNeighborY="-115">
        <dgm:presLayoutVars>
          <dgm:chMax val="0"/>
          <dgm:chPref val="0"/>
          <dgm:bulletEnabled val="1"/>
        </dgm:presLayoutVars>
      </dgm:prSet>
      <dgm:spPr/>
    </dgm:pt>
    <dgm:pt modelId="{FD5EA06B-0B1C-439B-8768-9135E663DE7E}" type="pres">
      <dgm:prSet presAssocID="{4FBE3DB9-EDD3-4C1E-9FEF-502989F20A0D}" presName="Plus" presStyleLbl="alignNode1" presStyleIdx="0" presStyleCnt="2"/>
      <dgm:spPr/>
    </dgm:pt>
    <dgm:pt modelId="{C87E0D1A-FF40-4F65-81D7-F1C66114E2FE}" type="pres">
      <dgm:prSet presAssocID="{4FBE3DB9-EDD3-4C1E-9FEF-502989F20A0D}" presName="Minus" presStyleLbl="alignNode1" presStyleIdx="1" presStyleCnt="2"/>
      <dgm:spPr/>
    </dgm:pt>
    <dgm:pt modelId="{10D16B45-B4FD-4BD7-99E2-2FEBA4F994FD}" type="pres">
      <dgm:prSet presAssocID="{4FBE3DB9-EDD3-4C1E-9FEF-502989F20A0D}" presName="Divider" presStyleLbl="parChTrans1D1" presStyleIdx="0" presStyleCnt="1"/>
      <dgm:spPr/>
    </dgm:pt>
  </dgm:ptLst>
  <dgm:cxnLst>
    <dgm:cxn modelId="{7194932F-B022-4A25-840F-40CC796D5404}" type="presOf" srcId="{3658669F-6E84-4177-A1EE-3DFB88E55331}" destId="{740D8736-B6C1-424B-A5BF-8D82F2D2152F}" srcOrd="0" destOrd="2" presId="urn:microsoft.com/office/officeart/2009/3/layout/PlusandMinus"/>
    <dgm:cxn modelId="{F5A16465-5F9F-416E-BA35-4294E2E3B44D}" type="presOf" srcId="{D0EADD47-53F2-4453-8134-1B81C310A22B}" destId="{740D8736-B6C1-424B-A5BF-8D82F2D2152F}" srcOrd="0" destOrd="3" presId="urn:microsoft.com/office/officeart/2009/3/layout/PlusandMinus"/>
    <dgm:cxn modelId="{840EBF65-B67D-4BE9-B789-67F263F3A446}" type="presOf" srcId="{FFCA54C5-6BE5-43D2-8DA1-36BDC44BA403}" destId="{D2F70E16-F78E-41FC-9BE7-673194DB22A8}" srcOrd="0" destOrd="0" presId="urn:microsoft.com/office/officeart/2009/3/layout/PlusandMinus"/>
    <dgm:cxn modelId="{8B3F9489-AF0E-464B-A591-8291C033E09F}" srcId="{FFCA54C5-6BE5-43D2-8DA1-36BDC44BA403}" destId="{E4FD5F58-7555-4AA1-81E8-9B6F66CD8846}" srcOrd="2" destOrd="0" parTransId="{D56A94FE-E979-4F73-9B2B-C7382DCABC5F}" sibTransId="{6294EEC7-E67E-4F61-9CF8-AB0EE2E5BC32}"/>
    <dgm:cxn modelId="{540523E0-6609-4696-9A31-88DCE37E54FA}" srcId="{4FBE3DB9-EDD3-4C1E-9FEF-502989F20A0D}" destId="{FFCA54C5-6BE5-43D2-8DA1-36BDC44BA403}" srcOrd="1" destOrd="0" parTransId="{9AEA119B-BAC6-43CC-BCB5-404C47EAC34D}" sibTransId="{8856FAF2-D83D-4F68-81D9-0ED5B24953BD}"/>
    <dgm:cxn modelId="{4C842A90-E179-4810-8A30-7A8566F5F593}" srcId="{C6A92E4E-468B-46FA-B221-A1171DBB0D21}" destId="{D0CE3434-FB00-45AD-A27F-B420DB9AA9DD}" srcOrd="0" destOrd="0" parTransId="{21ADAF5C-2A5D-4A43-A9F2-E70053B2BF3A}" sibTransId="{86E989A8-9279-4436-8034-B55F79E5AFC7}"/>
    <dgm:cxn modelId="{C2C0885A-EC52-40EF-B848-54B2A28F210E}" srcId="{C6A92E4E-468B-46FA-B221-A1171DBB0D21}" destId="{D0EADD47-53F2-4453-8134-1B81C310A22B}" srcOrd="2" destOrd="0" parTransId="{433D2545-3B58-4BF1-910C-76F78B98EF2B}" sibTransId="{CCB5CF0D-723E-4FB8-95A3-962D9006FCF4}"/>
    <dgm:cxn modelId="{BCED029E-9F17-4032-B51A-0D0A3A862CBE}" srcId="{4FBE3DB9-EDD3-4C1E-9FEF-502989F20A0D}" destId="{C6A92E4E-468B-46FA-B221-A1171DBB0D21}" srcOrd="0" destOrd="0" parTransId="{59EB008C-2122-4C4B-BA2E-90AAE325BE7D}" sibTransId="{AACA20DA-FF36-4B01-841D-D90BD16A6E00}"/>
    <dgm:cxn modelId="{B2E1C3FE-B117-4284-B6F8-307CE3439358}" type="presOf" srcId="{4FBE3DB9-EDD3-4C1E-9FEF-502989F20A0D}" destId="{12858907-4845-497E-B1F3-69A40D012F11}" srcOrd="0" destOrd="0" presId="urn:microsoft.com/office/officeart/2009/3/layout/PlusandMinus"/>
    <dgm:cxn modelId="{4D90FD90-9F1B-4CAA-9BAC-BF450C036E21}" type="presOf" srcId="{D0CE3434-FB00-45AD-A27F-B420DB9AA9DD}" destId="{740D8736-B6C1-424B-A5BF-8D82F2D2152F}" srcOrd="0" destOrd="1" presId="urn:microsoft.com/office/officeart/2009/3/layout/PlusandMinus"/>
    <dgm:cxn modelId="{A23BBC5A-43EC-47D8-9637-0CB4E9C55976}" type="presOf" srcId="{0731C33A-0317-4638-BF9A-4DC2ECE80ED5}" destId="{D2F70E16-F78E-41FC-9BE7-673194DB22A8}" srcOrd="0" destOrd="2" presId="urn:microsoft.com/office/officeart/2009/3/layout/PlusandMinus"/>
    <dgm:cxn modelId="{44F3ABA0-25AE-4180-A295-914F787336A6}" type="presOf" srcId="{D5A6108D-6DDF-442C-BEC0-C844302AFA95}" destId="{D2F70E16-F78E-41FC-9BE7-673194DB22A8}" srcOrd="0" destOrd="1" presId="urn:microsoft.com/office/officeart/2009/3/layout/PlusandMinus"/>
    <dgm:cxn modelId="{5CC7222E-E22C-44E8-A861-532C84E3F17E}" type="presOf" srcId="{C6A92E4E-468B-46FA-B221-A1171DBB0D21}" destId="{740D8736-B6C1-424B-A5BF-8D82F2D2152F}" srcOrd="0" destOrd="0" presId="urn:microsoft.com/office/officeart/2009/3/layout/PlusandMinus"/>
    <dgm:cxn modelId="{8A638BFB-309F-4EE0-91B0-315CA49B6035}" srcId="{FFCA54C5-6BE5-43D2-8DA1-36BDC44BA403}" destId="{0731C33A-0317-4638-BF9A-4DC2ECE80ED5}" srcOrd="1" destOrd="0" parTransId="{E8D4E60A-6637-4AEC-9F63-83901C694675}" sibTransId="{86953BF4-53A7-4C2A-8AE7-93BBC486D0EC}"/>
    <dgm:cxn modelId="{CB530BEB-E7DB-4607-891B-231D0BEBEBAF}" type="presOf" srcId="{E4FD5F58-7555-4AA1-81E8-9B6F66CD8846}" destId="{D2F70E16-F78E-41FC-9BE7-673194DB22A8}" srcOrd="0" destOrd="3" presId="urn:microsoft.com/office/officeart/2009/3/layout/PlusandMinus"/>
    <dgm:cxn modelId="{52685540-5423-4015-8C07-1B13199D40B5}" srcId="{FFCA54C5-6BE5-43D2-8DA1-36BDC44BA403}" destId="{D5A6108D-6DDF-442C-BEC0-C844302AFA95}" srcOrd="0" destOrd="0" parTransId="{EBCEA48E-294A-471C-AE2D-C1C7070236A7}" sibTransId="{B224AE85-790A-4000-B2F0-8D42FF4C5C72}"/>
    <dgm:cxn modelId="{D15AE9E5-3E9B-4295-89CB-F6EE68AEE2D3}" srcId="{C6A92E4E-468B-46FA-B221-A1171DBB0D21}" destId="{3658669F-6E84-4177-A1EE-3DFB88E55331}" srcOrd="1" destOrd="0" parTransId="{5279F2AF-5146-4BB4-B5D3-A991648638EE}" sibTransId="{0235BBAF-33CF-4D8C-9460-EE1AAD94B098}"/>
    <dgm:cxn modelId="{2B90E479-A3BF-49A8-B87B-7C1AC18B5384}" type="presParOf" srcId="{12858907-4845-497E-B1F3-69A40D012F11}" destId="{A7F82194-09B2-4B85-BFEE-D80386120B34}" srcOrd="0" destOrd="0" presId="urn:microsoft.com/office/officeart/2009/3/layout/PlusandMinus"/>
    <dgm:cxn modelId="{18689EC5-85D2-4F18-ACDF-C14C9DAC0EEB}" type="presParOf" srcId="{12858907-4845-497E-B1F3-69A40D012F11}" destId="{740D8736-B6C1-424B-A5BF-8D82F2D2152F}" srcOrd="1" destOrd="0" presId="urn:microsoft.com/office/officeart/2009/3/layout/PlusandMinus"/>
    <dgm:cxn modelId="{DD393F97-D38E-4912-8098-E766CE8BC53A}" type="presParOf" srcId="{12858907-4845-497E-B1F3-69A40D012F11}" destId="{D2F70E16-F78E-41FC-9BE7-673194DB22A8}" srcOrd="2" destOrd="0" presId="urn:microsoft.com/office/officeart/2009/3/layout/PlusandMinus"/>
    <dgm:cxn modelId="{2033B9BF-E282-4215-97F8-2B815FAAAF53}" type="presParOf" srcId="{12858907-4845-497E-B1F3-69A40D012F11}" destId="{FD5EA06B-0B1C-439B-8768-9135E663DE7E}" srcOrd="3" destOrd="0" presId="urn:microsoft.com/office/officeart/2009/3/layout/PlusandMinus"/>
    <dgm:cxn modelId="{5EFDB5EA-6E33-4528-8EF9-71BFCFCC57AD}" type="presParOf" srcId="{12858907-4845-497E-B1F3-69A40D012F11}" destId="{C87E0D1A-FF40-4F65-81D7-F1C66114E2FE}" srcOrd="4" destOrd="0" presId="urn:microsoft.com/office/officeart/2009/3/layout/PlusandMinus"/>
    <dgm:cxn modelId="{4AE9FD29-A6A5-4158-B46D-19B557D5A5F3}" type="presParOf" srcId="{12858907-4845-497E-B1F3-69A40D012F11}" destId="{10D16B45-B4FD-4BD7-99E2-2FEBA4F994FD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34DE8A-2DCC-40D5-81CD-D28A06812B0B}" type="doc">
      <dgm:prSet loTypeId="urn:microsoft.com/office/officeart/2008/layout/SquareAccen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489F2CE-4131-47F7-AAA8-8AE9326605BF}">
      <dgm:prSet phldrT="[Текст]"/>
      <dgm:spPr/>
      <dgm:t>
        <a:bodyPr/>
        <a:lstStyle/>
        <a:p>
          <a:r>
            <a:rPr lang="ru-RU" dirty="0"/>
            <a:t>Архитектор</a:t>
          </a:r>
        </a:p>
      </dgm:t>
    </dgm:pt>
    <dgm:pt modelId="{1E38F029-21E0-4F72-A909-0A639FB67352}" type="parTrans" cxnId="{0542750A-7D96-49ED-B13F-1E15C5A0082D}">
      <dgm:prSet/>
      <dgm:spPr/>
      <dgm:t>
        <a:bodyPr/>
        <a:lstStyle/>
        <a:p>
          <a:endParaRPr lang="ru-RU"/>
        </a:p>
      </dgm:t>
    </dgm:pt>
    <dgm:pt modelId="{E3B28642-62E9-4CC1-A528-571166AB1A46}" type="sibTrans" cxnId="{0542750A-7D96-49ED-B13F-1E15C5A0082D}">
      <dgm:prSet/>
      <dgm:spPr/>
      <dgm:t>
        <a:bodyPr/>
        <a:lstStyle/>
        <a:p>
          <a:endParaRPr lang="ru-RU"/>
        </a:p>
      </dgm:t>
    </dgm:pt>
    <dgm:pt modelId="{358DC92C-9E97-40A0-B879-FB85B7B2E33D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Конструктор</a:t>
          </a:r>
        </a:p>
      </dgm:t>
    </dgm:pt>
    <dgm:pt modelId="{6A900AF7-88AB-40DD-984E-A899C8A1C769}" type="parTrans" cxnId="{51212564-DFF6-4F84-958A-7697E42B4833}">
      <dgm:prSet/>
      <dgm:spPr/>
      <dgm:t>
        <a:bodyPr/>
        <a:lstStyle/>
        <a:p>
          <a:endParaRPr lang="ru-RU"/>
        </a:p>
      </dgm:t>
    </dgm:pt>
    <dgm:pt modelId="{8BC0794D-622B-4BE9-9159-66BB049803A8}" type="sibTrans" cxnId="{51212564-DFF6-4F84-958A-7697E42B4833}">
      <dgm:prSet/>
      <dgm:spPr/>
      <dgm:t>
        <a:bodyPr/>
        <a:lstStyle/>
        <a:p>
          <a:endParaRPr lang="ru-RU"/>
        </a:p>
      </dgm:t>
    </dgm:pt>
    <dgm:pt modelId="{6DC29282-4A52-430B-BD7A-FD7DBABE4C50}">
      <dgm:prSet phldrT="[Текст]"/>
      <dgm:spPr/>
      <dgm:t>
        <a:bodyPr/>
        <a:lstStyle/>
        <a:p>
          <a:r>
            <a:rPr lang="ru-RU" dirty="0"/>
            <a:t>Инженер-строитель</a:t>
          </a:r>
        </a:p>
      </dgm:t>
    </dgm:pt>
    <dgm:pt modelId="{760B2B5B-6308-4A06-9C42-CC859A113AFF}" type="parTrans" cxnId="{39E46BFF-42E3-408C-A639-E09F5F7B3083}">
      <dgm:prSet/>
      <dgm:spPr/>
      <dgm:t>
        <a:bodyPr/>
        <a:lstStyle/>
        <a:p>
          <a:endParaRPr lang="ru-RU"/>
        </a:p>
      </dgm:t>
    </dgm:pt>
    <dgm:pt modelId="{4FC1A8F5-6B87-4D7F-90CC-059542A8A9E6}" type="sibTrans" cxnId="{39E46BFF-42E3-408C-A639-E09F5F7B3083}">
      <dgm:prSet/>
      <dgm:spPr/>
      <dgm:t>
        <a:bodyPr/>
        <a:lstStyle/>
        <a:p>
          <a:endParaRPr lang="ru-RU"/>
        </a:p>
      </dgm:t>
    </dgm:pt>
    <dgm:pt modelId="{856212FB-8C05-497E-8567-BAB04E1391F9}">
      <dgm:prSet phldrT="[Текст]"/>
      <dgm:spPr/>
      <dgm:t>
        <a:bodyPr/>
        <a:lstStyle/>
        <a:p>
          <a:r>
            <a:rPr lang="ru-RU" dirty="0"/>
            <a:t>Художник</a:t>
          </a:r>
        </a:p>
      </dgm:t>
    </dgm:pt>
    <dgm:pt modelId="{7EB5F1BF-F182-41A1-898B-CB67AFD5B0A5}" type="parTrans" cxnId="{FC7BC1CD-C857-47D3-9C75-7AF0735AE280}">
      <dgm:prSet/>
      <dgm:spPr/>
      <dgm:t>
        <a:bodyPr/>
        <a:lstStyle/>
        <a:p>
          <a:endParaRPr lang="ru-RU"/>
        </a:p>
      </dgm:t>
    </dgm:pt>
    <dgm:pt modelId="{46372D07-6E9D-4EDF-9ECD-E3BB11FD625C}" type="sibTrans" cxnId="{FC7BC1CD-C857-47D3-9C75-7AF0735AE280}">
      <dgm:prSet/>
      <dgm:spPr/>
      <dgm:t>
        <a:bodyPr/>
        <a:lstStyle/>
        <a:p>
          <a:endParaRPr lang="ru-RU"/>
        </a:p>
      </dgm:t>
    </dgm:pt>
    <dgm:pt modelId="{0E2AC49E-6E59-4E85-95AB-B2AE2A0A7D50}">
      <dgm:prSet phldrT="[Текст]"/>
      <dgm:spPr/>
      <dgm:t>
        <a:bodyPr/>
        <a:lstStyle/>
        <a:p>
          <a:r>
            <a:rPr lang="ru-RU" dirty="0"/>
            <a:t>Авто</a:t>
          </a:r>
          <a:r>
            <a:rPr lang="en-US" dirty="0"/>
            <a:t>-</a:t>
          </a:r>
          <a:r>
            <a:rPr lang="ru-RU" dirty="0"/>
            <a:t>дизайнер</a:t>
          </a:r>
        </a:p>
      </dgm:t>
    </dgm:pt>
    <dgm:pt modelId="{0BCABE43-6E26-4861-BD3C-C98F84B35CB7}" type="parTrans" cxnId="{60B23DE8-CF78-4F0C-8B02-F0980F9244B8}">
      <dgm:prSet/>
      <dgm:spPr/>
      <dgm:t>
        <a:bodyPr/>
        <a:lstStyle/>
        <a:p>
          <a:endParaRPr lang="ru-RU"/>
        </a:p>
      </dgm:t>
    </dgm:pt>
    <dgm:pt modelId="{3582321D-7933-4026-9F86-589C7C371D5E}" type="sibTrans" cxnId="{60B23DE8-CF78-4F0C-8B02-F0980F9244B8}">
      <dgm:prSet/>
      <dgm:spPr/>
      <dgm:t>
        <a:bodyPr/>
        <a:lstStyle/>
        <a:p>
          <a:endParaRPr lang="ru-RU"/>
        </a:p>
      </dgm:t>
    </dgm:pt>
    <dgm:pt modelId="{1D79D2FC-FDDA-42B1-A585-030AF3A97861}">
      <dgm:prSet phldrT="[Текст]"/>
      <dgm:spPr/>
      <dgm:t>
        <a:bodyPr/>
        <a:lstStyle/>
        <a:p>
          <a:r>
            <a:rPr lang="ru-RU" dirty="0"/>
            <a:t>Проектировщик</a:t>
          </a:r>
        </a:p>
      </dgm:t>
    </dgm:pt>
    <dgm:pt modelId="{D566CB87-2543-4670-B571-6C5F6B7B6140}" type="parTrans" cxnId="{B7D872CA-49C1-4989-9BF5-2C12D8F51750}">
      <dgm:prSet/>
      <dgm:spPr/>
      <dgm:t>
        <a:bodyPr/>
        <a:lstStyle/>
        <a:p>
          <a:endParaRPr lang="ru-RU"/>
        </a:p>
      </dgm:t>
    </dgm:pt>
    <dgm:pt modelId="{83B59F5F-17FD-4456-AA21-6A40363A8335}" type="sibTrans" cxnId="{B7D872CA-49C1-4989-9BF5-2C12D8F51750}">
      <dgm:prSet/>
      <dgm:spPr/>
      <dgm:t>
        <a:bodyPr/>
        <a:lstStyle/>
        <a:p>
          <a:endParaRPr lang="ru-RU"/>
        </a:p>
      </dgm:t>
    </dgm:pt>
    <dgm:pt modelId="{226C3F6B-290E-48D3-A7DB-46262729FCFD}">
      <dgm:prSet phldrT="[Текст]"/>
      <dgm:spPr/>
      <dgm:t>
        <a:bodyPr/>
        <a:lstStyle/>
        <a:p>
          <a:r>
            <a:rPr lang="ru-RU" dirty="0"/>
            <a:t>Инженер-механик</a:t>
          </a:r>
        </a:p>
      </dgm:t>
    </dgm:pt>
    <dgm:pt modelId="{6B75EA48-61F0-46F9-8F2C-09C96E731794}" type="parTrans" cxnId="{486E5A32-9DC4-4335-8767-6BD3E8B1AEC4}">
      <dgm:prSet/>
      <dgm:spPr/>
      <dgm:t>
        <a:bodyPr/>
        <a:lstStyle/>
        <a:p>
          <a:endParaRPr lang="ru-RU"/>
        </a:p>
      </dgm:t>
    </dgm:pt>
    <dgm:pt modelId="{76A4AC99-7EFB-4B43-B435-A867BAEFBDE4}" type="sibTrans" cxnId="{486E5A32-9DC4-4335-8767-6BD3E8B1AEC4}">
      <dgm:prSet/>
      <dgm:spPr/>
      <dgm:t>
        <a:bodyPr/>
        <a:lstStyle/>
        <a:p>
          <a:endParaRPr lang="ru-RU"/>
        </a:p>
      </dgm:t>
    </dgm:pt>
    <dgm:pt modelId="{7FB4F227-BAE3-40D6-B8CC-117D13641FC8}">
      <dgm:prSet phldrT="[Текст]"/>
      <dgm:spPr/>
      <dgm:t>
        <a:bodyPr/>
        <a:lstStyle/>
        <a:p>
          <a:r>
            <a:rPr lang="ru-RU" dirty="0"/>
            <a:t>Художник</a:t>
          </a:r>
        </a:p>
      </dgm:t>
    </dgm:pt>
    <dgm:pt modelId="{1D98E77D-7AAF-47C9-8F3B-8AF4D0CDEE71}" type="parTrans" cxnId="{3CEFA12E-D7A4-4368-9ED2-A2BA56C1CA9F}">
      <dgm:prSet/>
      <dgm:spPr/>
      <dgm:t>
        <a:bodyPr/>
        <a:lstStyle/>
        <a:p>
          <a:endParaRPr lang="ru-RU"/>
        </a:p>
      </dgm:t>
    </dgm:pt>
    <dgm:pt modelId="{27C7F827-605D-4932-9B45-3D3FDA4BDFBC}" type="sibTrans" cxnId="{3CEFA12E-D7A4-4368-9ED2-A2BA56C1CA9F}">
      <dgm:prSet/>
      <dgm:spPr/>
      <dgm:t>
        <a:bodyPr/>
        <a:lstStyle/>
        <a:p>
          <a:endParaRPr lang="ru-RU"/>
        </a:p>
      </dgm:t>
    </dgm:pt>
    <dgm:pt modelId="{EBB38E74-31A2-4619-BB7F-A17BD9A77745}" type="pres">
      <dgm:prSet presAssocID="{F434DE8A-2DCC-40D5-81CD-D28A06812B0B}" presName="layout" presStyleCnt="0">
        <dgm:presLayoutVars>
          <dgm:chMax/>
          <dgm:chPref/>
          <dgm:dir/>
          <dgm:resizeHandles/>
        </dgm:presLayoutVars>
      </dgm:prSet>
      <dgm:spPr/>
    </dgm:pt>
    <dgm:pt modelId="{BF3613B2-1DAD-4045-8F76-641C94B5DB4A}" type="pres">
      <dgm:prSet presAssocID="{9489F2CE-4131-47F7-AAA8-8AE9326605BF}" presName="root" presStyleCnt="0">
        <dgm:presLayoutVars>
          <dgm:chMax/>
          <dgm:chPref/>
        </dgm:presLayoutVars>
      </dgm:prSet>
      <dgm:spPr/>
    </dgm:pt>
    <dgm:pt modelId="{7F343116-A7E2-4B8A-98BE-79F17711CEDF}" type="pres">
      <dgm:prSet presAssocID="{9489F2CE-4131-47F7-AAA8-8AE9326605BF}" presName="rootComposite" presStyleCnt="0">
        <dgm:presLayoutVars/>
      </dgm:prSet>
      <dgm:spPr/>
    </dgm:pt>
    <dgm:pt modelId="{7203AF8C-FE8B-4449-9CE1-07E97A103902}" type="pres">
      <dgm:prSet presAssocID="{9489F2CE-4131-47F7-AAA8-8AE9326605BF}" presName="ParentAccent" presStyleLbl="alignNode1" presStyleIdx="0" presStyleCnt="2"/>
      <dgm:spPr/>
    </dgm:pt>
    <dgm:pt modelId="{3C71E199-B64D-4203-A7AA-878CF1BF31D2}" type="pres">
      <dgm:prSet presAssocID="{9489F2CE-4131-47F7-AAA8-8AE9326605BF}" presName="ParentSmallAccent" presStyleLbl="fgAcc1" presStyleIdx="0" presStyleCnt="2"/>
      <dgm:spPr/>
    </dgm:pt>
    <dgm:pt modelId="{50CE46A9-9D14-4807-A92C-87FE04280E20}" type="pres">
      <dgm:prSet presAssocID="{9489F2CE-4131-47F7-AAA8-8AE9326605BF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A233123D-25D3-4494-9B6E-4FA608D97AEB}" type="pres">
      <dgm:prSet presAssocID="{9489F2CE-4131-47F7-AAA8-8AE9326605BF}" presName="childShape" presStyleCnt="0">
        <dgm:presLayoutVars>
          <dgm:chMax val="0"/>
          <dgm:chPref val="0"/>
        </dgm:presLayoutVars>
      </dgm:prSet>
      <dgm:spPr/>
    </dgm:pt>
    <dgm:pt modelId="{31079777-EC5F-4701-9413-31090D6929F1}" type="pres">
      <dgm:prSet presAssocID="{358DC92C-9E97-40A0-B879-FB85B7B2E33D}" presName="childComposite" presStyleCnt="0">
        <dgm:presLayoutVars>
          <dgm:chMax val="0"/>
          <dgm:chPref val="0"/>
        </dgm:presLayoutVars>
      </dgm:prSet>
      <dgm:spPr/>
    </dgm:pt>
    <dgm:pt modelId="{1AF07172-EC67-4A9C-BCFB-C1F1736B3326}" type="pres">
      <dgm:prSet presAssocID="{358DC92C-9E97-40A0-B879-FB85B7B2E33D}" presName="ChildAccent" presStyleLbl="solidFgAcc1" presStyleIdx="0" presStyleCnt="6"/>
      <dgm:spPr/>
    </dgm:pt>
    <dgm:pt modelId="{942F5CDE-1387-43D9-A1E6-C6C176131CFC}" type="pres">
      <dgm:prSet presAssocID="{358DC92C-9E97-40A0-B879-FB85B7B2E33D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9C316C12-4874-4ED8-BEAC-DE9F8764C78D}" type="pres">
      <dgm:prSet presAssocID="{6DC29282-4A52-430B-BD7A-FD7DBABE4C50}" presName="childComposite" presStyleCnt="0">
        <dgm:presLayoutVars>
          <dgm:chMax val="0"/>
          <dgm:chPref val="0"/>
        </dgm:presLayoutVars>
      </dgm:prSet>
      <dgm:spPr/>
    </dgm:pt>
    <dgm:pt modelId="{72A233F5-195B-42D4-BF7E-1943E161EED7}" type="pres">
      <dgm:prSet presAssocID="{6DC29282-4A52-430B-BD7A-FD7DBABE4C50}" presName="ChildAccent" presStyleLbl="solidFgAcc1" presStyleIdx="1" presStyleCnt="6"/>
      <dgm:spPr/>
    </dgm:pt>
    <dgm:pt modelId="{78AD5EA8-41D9-4C6E-B72B-6F06851AA3A3}" type="pres">
      <dgm:prSet presAssocID="{6DC29282-4A52-430B-BD7A-FD7DBABE4C50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64F7D1B3-4F9B-4C33-934A-F9C659FEE96F}" type="pres">
      <dgm:prSet presAssocID="{856212FB-8C05-497E-8567-BAB04E1391F9}" presName="childComposite" presStyleCnt="0">
        <dgm:presLayoutVars>
          <dgm:chMax val="0"/>
          <dgm:chPref val="0"/>
        </dgm:presLayoutVars>
      </dgm:prSet>
      <dgm:spPr/>
    </dgm:pt>
    <dgm:pt modelId="{7DF2579D-E209-473F-91F5-3E9679D54249}" type="pres">
      <dgm:prSet presAssocID="{856212FB-8C05-497E-8567-BAB04E1391F9}" presName="ChildAccent" presStyleLbl="solidFgAcc1" presStyleIdx="2" presStyleCnt="6"/>
      <dgm:spPr/>
    </dgm:pt>
    <dgm:pt modelId="{85E21592-AA3C-4A49-80E3-43378C5F5C8C}" type="pres">
      <dgm:prSet presAssocID="{856212FB-8C05-497E-8567-BAB04E1391F9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887C585E-7847-4F49-A719-2622B755D1C7}" type="pres">
      <dgm:prSet presAssocID="{0E2AC49E-6E59-4E85-95AB-B2AE2A0A7D50}" presName="root" presStyleCnt="0">
        <dgm:presLayoutVars>
          <dgm:chMax/>
          <dgm:chPref/>
        </dgm:presLayoutVars>
      </dgm:prSet>
      <dgm:spPr/>
    </dgm:pt>
    <dgm:pt modelId="{5E0A65E1-1721-47F4-AC04-D8597CCA6A6D}" type="pres">
      <dgm:prSet presAssocID="{0E2AC49E-6E59-4E85-95AB-B2AE2A0A7D50}" presName="rootComposite" presStyleCnt="0">
        <dgm:presLayoutVars/>
      </dgm:prSet>
      <dgm:spPr/>
    </dgm:pt>
    <dgm:pt modelId="{C0AF54BC-09C1-463C-9AD5-4F3BD2D60326}" type="pres">
      <dgm:prSet presAssocID="{0E2AC49E-6E59-4E85-95AB-B2AE2A0A7D50}" presName="ParentAccent" presStyleLbl="alignNode1" presStyleIdx="1" presStyleCnt="2"/>
      <dgm:spPr/>
    </dgm:pt>
    <dgm:pt modelId="{3A35D7CA-2666-4409-9BC1-D6B04BC1E639}" type="pres">
      <dgm:prSet presAssocID="{0E2AC49E-6E59-4E85-95AB-B2AE2A0A7D50}" presName="ParentSmallAccent" presStyleLbl="fgAcc1" presStyleIdx="1" presStyleCnt="2"/>
      <dgm:spPr/>
    </dgm:pt>
    <dgm:pt modelId="{D0B0203C-88AB-4004-AB17-8E7134CDCFB8}" type="pres">
      <dgm:prSet presAssocID="{0E2AC49E-6E59-4E85-95AB-B2AE2A0A7D50}" presName="Parent" presStyleLbl="revTx" presStyleIdx="4" presStyleCnt="8">
        <dgm:presLayoutVars>
          <dgm:chMax/>
          <dgm:chPref val="4"/>
          <dgm:bulletEnabled val="1"/>
        </dgm:presLayoutVars>
      </dgm:prSet>
      <dgm:spPr/>
    </dgm:pt>
    <dgm:pt modelId="{90F2634B-0722-47D4-9719-B1722AB51F0C}" type="pres">
      <dgm:prSet presAssocID="{0E2AC49E-6E59-4E85-95AB-B2AE2A0A7D50}" presName="childShape" presStyleCnt="0">
        <dgm:presLayoutVars>
          <dgm:chMax val="0"/>
          <dgm:chPref val="0"/>
        </dgm:presLayoutVars>
      </dgm:prSet>
      <dgm:spPr/>
    </dgm:pt>
    <dgm:pt modelId="{E7558399-E7B0-499A-965A-E1AF0691F6C9}" type="pres">
      <dgm:prSet presAssocID="{1D79D2FC-FDDA-42B1-A585-030AF3A97861}" presName="childComposite" presStyleCnt="0">
        <dgm:presLayoutVars>
          <dgm:chMax val="0"/>
          <dgm:chPref val="0"/>
        </dgm:presLayoutVars>
      </dgm:prSet>
      <dgm:spPr/>
    </dgm:pt>
    <dgm:pt modelId="{84E9BB7E-21EF-4A81-B7EE-24520AF6D0DF}" type="pres">
      <dgm:prSet presAssocID="{1D79D2FC-FDDA-42B1-A585-030AF3A97861}" presName="ChildAccent" presStyleLbl="solidFgAcc1" presStyleIdx="3" presStyleCnt="6"/>
      <dgm:spPr/>
    </dgm:pt>
    <dgm:pt modelId="{95B45EFE-E3B2-4B3A-B5DF-C2077D45DB6C}" type="pres">
      <dgm:prSet presAssocID="{1D79D2FC-FDDA-42B1-A585-030AF3A97861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934F8D30-62C1-440F-8A6B-36F880E1A193}" type="pres">
      <dgm:prSet presAssocID="{226C3F6B-290E-48D3-A7DB-46262729FCFD}" presName="childComposite" presStyleCnt="0">
        <dgm:presLayoutVars>
          <dgm:chMax val="0"/>
          <dgm:chPref val="0"/>
        </dgm:presLayoutVars>
      </dgm:prSet>
      <dgm:spPr/>
    </dgm:pt>
    <dgm:pt modelId="{1167467B-0496-4015-BA07-13D9E61052A2}" type="pres">
      <dgm:prSet presAssocID="{226C3F6B-290E-48D3-A7DB-46262729FCFD}" presName="ChildAccent" presStyleLbl="solidFgAcc1" presStyleIdx="4" presStyleCnt="6"/>
      <dgm:spPr/>
    </dgm:pt>
    <dgm:pt modelId="{09474F72-C7B5-4303-ACD5-085063CC6A25}" type="pres">
      <dgm:prSet presAssocID="{226C3F6B-290E-48D3-A7DB-46262729FCFD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83B65001-130D-4A13-B1E6-93E069DA8112}" type="pres">
      <dgm:prSet presAssocID="{7FB4F227-BAE3-40D6-B8CC-117D13641FC8}" presName="childComposite" presStyleCnt="0">
        <dgm:presLayoutVars>
          <dgm:chMax val="0"/>
          <dgm:chPref val="0"/>
        </dgm:presLayoutVars>
      </dgm:prSet>
      <dgm:spPr/>
    </dgm:pt>
    <dgm:pt modelId="{F7D71218-C6CF-4A5F-9A89-CB381BE22000}" type="pres">
      <dgm:prSet presAssocID="{7FB4F227-BAE3-40D6-B8CC-117D13641FC8}" presName="ChildAccent" presStyleLbl="solidFgAcc1" presStyleIdx="5" presStyleCnt="6"/>
      <dgm:spPr/>
    </dgm:pt>
    <dgm:pt modelId="{5AEBD987-17E7-4797-8F35-25002514529B}" type="pres">
      <dgm:prSet presAssocID="{7FB4F227-BAE3-40D6-B8CC-117D13641FC8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F478142B-278B-4773-8014-D73D9A60A01A}" type="presOf" srcId="{F434DE8A-2DCC-40D5-81CD-D28A06812B0B}" destId="{EBB38E74-31A2-4619-BB7F-A17BD9A77745}" srcOrd="0" destOrd="0" presId="urn:microsoft.com/office/officeart/2008/layout/SquareAccentList"/>
    <dgm:cxn modelId="{60B23DE8-CF78-4F0C-8B02-F0980F9244B8}" srcId="{F434DE8A-2DCC-40D5-81CD-D28A06812B0B}" destId="{0E2AC49E-6E59-4E85-95AB-B2AE2A0A7D50}" srcOrd="1" destOrd="0" parTransId="{0BCABE43-6E26-4861-BD3C-C98F84B35CB7}" sibTransId="{3582321D-7933-4026-9F86-589C7C371D5E}"/>
    <dgm:cxn modelId="{F69F32A3-8CAD-449A-9062-224A77152E76}" type="presOf" srcId="{7FB4F227-BAE3-40D6-B8CC-117D13641FC8}" destId="{5AEBD987-17E7-4797-8F35-25002514529B}" srcOrd="0" destOrd="0" presId="urn:microsoft.com/office/officeart/2008/layout/SquareAccentList"/>
    <dgm:cxn modelId="{3CEFA12E-D7A4-4368-9ED2-A2BA56C1CA9F}" srcId="{0E2AC49E-6E59-4E85-95AB-B2AE2A0A7D50}" destId="{7FB4F227-BAE3-40D6-B8CC-117D13641FC8}" srcOrd="2" destOrd="0" parTransId="{1D98E77D-7AAF-47C9-8F3B-8AF4D0CDEE71}" sibTransId="{27C7F827-605D-4932-9B45-3D3FDA4BDFBC}"/>
    <dgm:cxn modelId="{559289C4-4E43-48A1-8E0B-50D22F66EA3C}" type="presOf" srcId="{856212FB-8C05-497E-8567-BAB04E1391F9}" destId="{85E21592-AA3C-4A49-80E3-43378C5F5C8C}" srcOrd="0" destOrd="0" presId="urn:microsoft.com/office/officeart/2008/layout/SquareAccentList"/>
    <dgm:cxn modelId="{30958B2F-744C-44DD-B10E-7E2F38D3AFCF}" type="presOf" srcId="{9489F2CE-4131-47F7-AAA8-8AE9326605BF}" destId="{50CE46A9-9D14-4807-A92C-87FE04280E20}" srcOrd="0" destOrd="0" presId="urn:microsoft.com/office/officeart/2008/layout/SquareAccentList"/>
    <dgm:cxn modelId="{51212564-DFF6-4F84-958A-7697E42B4833}" srcId="{9489F2CE-4131-47F7-AAA8-8AE9326605BF}" destId="{358DC92C-9E97-40A0-B879-FB85B7B2E33D}" srcOrd="0" destOrd="0" parTransId="{6A900AF7-88AB-40DD-984E-A899C8A1C769}" sibTransId="{8BC0794D-622B-4BE9-9159-66BB049803A8}"/>
    <dgm:cxn modelId="{633E5901-6F25-444B-8C6B-26AAE0542FED}" type="presOf" srcId="{0E2AC49E-6E59-4E85-95AB-B2AE2A0A7D50}" destId="{D0B0203C-88AB-4004-AB17-8E7134CDCFB8}" srcOrd="0" destOrd="0" presId="urn:microsoft.com/office/officeart/2008/layout/SquareAccentList"/>
    <dgm:cxn modelId="{B7D872CA-49C1-4989-9BF5-2C12D8F51750}" srcId="{0E2AC49E-6E59-4E85-95AB-B2AE2A0A7D50}" destId="{1D79D2FC-FDDA-42B1-A585-030AF3A97861}" srcOrd="0" destOrd="0" parTransId="{D566CB87-2543-4670-B571-6C5F6B7B6140}" sibTransId="{83B59F5F-17FD-4456-AA21-6A40363A8335}"/>
    <dgm:cxn modelId="{CA266D44-AFCC-4F7B-BFA4-8A270E4D46FB}" type="presOf" srcId="{6DC29282-4A52-430B-BD7A-FD7DBABE4C50}" destId="{78AD5EA8-41D9-4C6E-B72B-6F06851AA3A3}" srcOrd="0" destOrd="0" presId="urn:microsoft.com/office/officeart/2008/layout/SquareAccentList"/>
    <dgm:cxn modelId="{39E46BFF-42E3-408C-A639-E09F5F7B3083}" srcId="{9489F2CE-4131-47F7-AAA8-8AE9326605BF}" destId="{6DC29282-4A52-430B-BD7A-FD7DBABE4C50}" srcOrd="1" destOrd="0" parTransId="{760B2B5B-6308-4A06-9C42-CC859A113AFF}" sibTransId="{4FC1A8F5-6B87-4D7F-90CC-059542A8A9E6}"/>
    <dgm:cxn modelId="{486E5A32-9DC4-4335-8767-6BD3E8B1AEC4}" srcId="{0E2AC49E-6E59-4E85-95AB-B2AE2A0A7D50}" destId="{226C3F6B-290E-48D3-A7DB-46262729FCFD}" srcOrd="1" destOrd="0" parTransId="{6B75EA48-61F0-46F9-8F2C-09C96E731794}" sibTransId="{76A4AC99-7EFB-4B43-B435-A867BAEFBDE4}"/>
    <dgm:cxn modelId="{854F5061-23EE-436A-8192-3ABF47F3B5A4}" type="presOf" srcId="{226C3F6B-290E-48D3-A7DB-46262729FCFD}" destId="{09474F72-C7B5-4303-ACD5-085063CC6A25}" srcOrd="0" destOrd="0" presId="urn:microsoft.com/office/officeart/2008/layout/SquareAccentList"/>
    <dgm:cxn modelId="{FC7BC1CD-C857-47D3-9C75-7AF0735AE280}" srcId="{9489F2CE-4131-47F7-AAA8-8AE9326605BF}" destId="{856212FB-8C05-497E-8567-BAB04E1391F9}" srcOrd="2" destOrd="0" parTransId="{7EB5F1BF-F182-41A1-898B-CB67AFD5B0A5}" sibTransId="{46372D07-6E9D-4EDF-9ECD-E3BB11FD625C}"/>
    <dgm:cxn modelId="{0542750A-7D96-49ED-B13F-1E15C5A0082D}" srcId="{F434DE8A-2DCC-40D5-81CD-D28A06812B0B}" destId="{9489F2CE-4131-47F7-AAA8-8AE9326605BF}" srcOrd="0" destOrd="0" parTransId="{1E38F029-21E0-4F72-A909-0A639FB67352}" sibTransId="{E3B28642-62E9-4CC1-A528-571166AB1A46}"/>
    <dgm:cxn modelId="{206436C7-8495-48C5-B3DE-A16747C57495}" type="presOf" srcId="{1D79D2FC-FDDA-42B1-A585-030AF3A97861}" destId="{95B45EFE-E3B2-4B3A-B5DF-C2077D45DB6C}" srcOrd="0" destOrd="0" presId="urn:microsoft.com/office/officeart/2008/layout/SquareAccentList"/>
    <dgm:cxn modelId="{E98EF4C7-5E88-48AE-B1B4-8CBC46E38344}" type="presOf" srcId="{358DC92C-9E97-40A0-B879-FB85B7B2E33D}" destId="{942F5CDE-1387-43D9-A1E6-C6C176131CFC}" srcOrd="0" destOrd="0" presId="urn:microsoft.com/office/officeart/2008/layout/SquareAccentList"/>
    <dgm:cxn modelId="{EE2B6A40-FB71-45DD-99FB-281D598BD3EC}" type="presParOf" srcId="{EBB38E74-31A2-4619-BB7F-A17BD9A77745}" destId="{BF3613B2-1DAD-4045-8F76-641C94B5DB4A}" srcOrd="0" destOrd="0" presId="urn:microsoft.com/office/officeart/2008/layout/SquareAccentList"/>
    <dgm:cxn modelId="{E0505FB8-921E-4A5C-A451-BE87AAB2AFDA}" type="presParOf" srcId="{BF3613B2-1DAD-4045-8F76-641C94B5DB4A}" destId="{7F343116-A7E2-4B8A-98BE-79F17711CEDF}" srcOrd="0" destOrd="0" presId="urn:microsoft.com/office/officeart/2008/layout/SquareAccentList"/>
    <dgm:cxn modelId="{9AB6423E-B0C1-446F-A893-4FBDDF8198D1}" type="presParOf" srcId="{7F343116-A7E2-4B8A-98BE-79F17711CEDF}" destId="{7203AF8C-FE8B-4449-9CE1-07E97A103902}" srcOrd="0" destOrd="0" presId="urn:microsoft.com/office/officeart/2008/layout/SquareAccentList"/>
    <dgm:cxn modelId="{50B93CE7-86C3-4B6E-9E27-0B841B545481}" type="presParOf" srcId="{7F343116-A7E2-4B8A-98BE-79F17711CEDF}" destId="{3C71E199-B64D-4203-A7AA-878CF1BF31D2}" srcOrd="1" destOrd="0" presId="urn:microsoft.com/office/officeart/2008/layout/SquareAccentList"/>
    <dgm:cxn modelId="{A1527B7E-A8EB-449C-93D4-775BC244731E}" type="presParOf" srcId="{7F343116-A7E2-4B8A-98BE-79F17711CEDF}" destId="{50CE46A9-9D14-4807-A92C-87FE04280E20}" srcOrd="2" destOrd="0" presId="urn:microsoft.com/office/officeart/2008/layout/SquareAccentList"/>
    <dgm:cxn modelId="{091247E4-8122-4BAD-9186-C6478E1A42AC}" type="presParOf" srcId="{BF3613B2-1DAD-4045-8F76-641C94B5DB4A}" destId="{A233123D-25D3-4494-9B6E-4FA608D97AEB}" srcOrd="1" destOrd="0" presId="urn:microsoft.com/office/officeart/2008/layout/SquareAccentList"/>
    <dgm:cxn modelId="{45C67FA4-57DB-4730-8771-9B222A2EC032}" type="presParOf" srcId="{A233123D-25D3-4494-9B6E-4FA608D97AEB}" destId="{31079777-EC5F-4701-9413-31090D6929F1}" srcOrd="0" destOrd="0" presId="urn:microsoft.com/office/officeart/2008/layout/SquareAccentList"/>
    <dgm:cxn modelId="{A5FA88BB-578F-480E-AB98-014921D84273}" type="presParOf" srcId="{31079777-EC5F-4701-9413-31090D6929F1}" destId="{1AF07172-EC67-4A9C-BCFB-C1F1736B3326}" srcOrd="0" destOrd="0" presId="urn:microsoft.com/office/officeart/2008/layout/SquareAccentList"/>
    <dgm:cxn modelId="{2EB1022F-BB96-455C-8845-3F201F6A63E7}" type="presParOf" srcId="{31079777-EC5F-4701-9413-31090D6929F1}" destId="{942F5CDE-1387-43D9-A1E6-C6C176131CFC}" srcOrd="1" destOrd="0" presId="urn:microsoft.com/office/officeart/2008/layout/SquareAccentList"/>
    <dgm:cxn modelId="{95AC6FCC-289B-4C4E-9882-8EA1F33A42E8}" type="presParOf" srcId="{A233123D-25D3-4494-9B6E-4FA608D97AEB}" destId="{9C316C12-4874-4ED8-BEAC-DE9F8764C78D}" srcOrd="1" destOrd="0" presId="urn:microsoft.com/office/officeart/2008/layout/SquareAccentList"/>
    <dgm:cxn modelId="{7B24DC44-12DC-43BB-A5BB-2BD22412C062}" type="presParOf" srcId="{9C316C12-4874-4ED8-BEAC-DE9F8764C78D}" destId="{72A233F5-195B-42D4-BF7E-1943E161EED7}" srcOrd="0" destOrd="0" presId="urn:microsoft.com/office/officeart/2008/layout/SquareAccentList"/>
    <dgm:cxn modelId="{FFA55BDD-DFCD-4BE8-A0C8-6F954BF4D0A0}" type="presParOf" srcId="{9C316C12-4874-4ED8-BEAC-DE9F8764C78D}" destId="{78AD5EA8-41D9-4C6E-B72B-6F06851AA3A3}" srcOrd="1" destOrd="0" presId="urn:microsoft.com/office/officeart/2008/layout/SquareAccentList"/>
    <dgm:cxn modelId="{3AF087CB-3B0D-4F75-AC52-9F55916B551E}" type="presParOf" srcId="{A233123D-25D3-4494-9B6E-4FA608D97AEB}" destId="{64F7D1B3-4F9B-4C33-934A-F9C659FEE96F}" srcOrd="2" destOrd="0" presId="urn:microsoft.com/office/officeart/2008/layout/SquareAccentList"/>
    <dgm:cxn modelId="{698EE171-DD26-4D7A-A333-7EFD1CB4C1EE}" type="presParOf" srcId="{64F7D1B3-4F9B-4C33-934A-F9C659FEE96F}" destId="{7DF2579D-E209-473F-91F5-3E9679D54249}" srcOrd="0" destOrd="0" presId="urn:microsoft.com/office/officeart/2008/layout/SquareAccentList"/>
    <dgm:cxn modelId="{E8B1196B-B0CF-498C-B048-AE6CE98E449E}" type="presParOf" srcId="{64F7D1B3-4F9B-4C33-934A-F9C659FEE96F}" destId="{85E21592-AA3C-4A49-80E3-43378C5F5C8C}" srcOrd="1" destOrd="0" presId="urn:microsoft.com/office/officeart/2008/layout/SquareAccentList"/>
    <dgm:cxn modelId="{F4E2B638-641E-4623-A576-D45B52439A95}" type="presParOf" srcId="{EBB38E74-31A2-4619-BB7F-A17BD9A77745}" destId="{887C585E-7847-4F49-A719-2622B755D1C7}" srcOrd="1" destOrd="0" presId="urn:microsoft.com/office/officeart/2008/layout/SquareAccentList"/>
    <dgm:cxn modelId="{BE121FDB-9F12-4CDB-89C8-3EEA7E5EB166}" type="presParOf" srcId="{887C585E-7847-4F49-A719-2622B755D1C7}" destId="{5E0A65E1-1721-47F4-AC04-D8597CCA6A6D}" srcOrd="0" destOrd="0" presId="urn:microsoft.com/office/officeart/2008/layout/SquareAccentList"/>
    <dgm:cxn modelId="{B63B138C-EF71-4CE3-A60C-430423F11B8F}" type="presParOf" srcId="{5E0A65E1-1721-47F4-AC04-D8597CCA6A6D}" destId="{C0AF54BC-09C1-463C-9AD5-4F3BD2D60326}" srcOrd="0" destOrd="0" presId="urn:microsoft.com/office/officeart/2008/layout/SquareAccentList"/>
    <dgm:cxn modelId="{7E8898D8-E41C-43FF-87BF-0EE90E6F2CE1}" type="presParOf" srcId="{5E0A65E1-1721-47F4-AC04-D8597CCA6A6D}" destId="{3A35D7CA-2666-4409-9BC1-D6B04BC1E639}" srcOrd="1" destOrd="0" presId="urn:microsoft.com/office/officeart/2008/layout/SquareAccentList"/>
    <dgm:cxn modelId="{6F1D1F72-9A6A-4E3F-8FBF-D08B63931CA7}" type="presParOf" srcId="{5E0A65E1-1721-47F4-AC04-D8597CCA6A6D}" destId="{D0B0203C-88AB-4004-AB17-8E7134CDCFB8}" srcOrd="2" destOrd="0" presId="urn:microsoft.com/office/officeart/2008/layout/SquareAccentList"/>
    <dgm:cxn modelId="{EF52BFF7-1BAF-464F-89BA-BE481F37F82D}" type="presParOf" srcId="{887C585E-7847-4F49-A719-2622B755D1C7}" destId="{90F2634B-0722-47D4-9719-B1722AB51F0C}" srcOrd="1" destOrd="0" presId="urn:microsoft.com/office/officeart/2008/layout/SquareAccentList"/>
    <dgm:cxn modelId="{854E02A5-BB2C-49C9-8322-63B60C5A7874}" type="presParOf" srcId="{90F2634B-0722-47D4-9719-B1722AB51F0C}" destId="{E7558399-E7B0-499A-965A-E1AF0691F6C9}" srcOrd="0" destOrd="0" presId="urn:microsoft.com/office/officeart/2008/layout/SquareAccentList"/>
    <dgm:cxn modelId="{7FE96542-891F-40FB-8879-191960144FF4}" type="presParOf" srcId="{E7558399-E7B0-499A-965A-E1AF0691F6C9}" destId="{84E9BB7E-21EF-4A81-B7EE-24520AF6D0DF}" srcOrd="0" destOrd="0" presId="urn:microsoft.com/office/officeart/2008/layout/SquareAccentList"/>
    <dgm:cxn modelId="{644C3617-5692-4D70-B8F7-4C7D0E23C945}" type="presParOf" srcId="{E7558399-E7B0-499A-965A-E1AF0691F6C9}" destId="{95B45EFE-E3B2-4B3A-B5DF-C2077D45DB6C}" srcOrd="1" destOrd="0" presId="urn:microsoft.com/office/officeart/2008/layout/SquareAccentList"/>
    <dgm:cxn modelId="{C015ADAF-D427-484E-8C71-3ED3AB8B4227}" type="presParOf" srcId="{90F2634B-0722-47D4-9719-B1722AB51F0C}" destId="{934F8D30-62C1-440F-8A6B-36F880E1A193}" srcOrd="1" destOrd="0" presId="urn:microsoft.com/office/officeart/2008/layout/SquareAccentList"/>
    <dgm:cxn modelId="{1523DBBE-22EA-466D-B88A-6303A3A09822}" type="presParOf" srcId="{934F8D30-62C1-440F-8A6B-36F880E1A193}" destId="{1167467B-0496-4015-BA07-13D9E61052A2}" srcOrd="0" destOrd="0" presId="urn:microsoft.com/office/officeart/2008/layout/SquareAccentList"/>
    <dgm:cxn modelId="{F1F84347-BFCF-4459-8F8B-079C168C6795}" type="presParOf" srcId="{934F8D30-62C1-440F-8A6B-36F880E1A193}" destId="{09474F72-C7B5-4303-ACD5-085063CC6A25}" srcOrd="1" destOrd="0" presId="urn:microsoft.com/office/officeart/2008/layout/SquareAccentList"/>
    <dgm:cxn modelId="{A79BAA26-CED4-469A-97C5-490EE9FA1359}" type="presParOf" srcId="{90F2634B-0722-47D4-9719-B1722AB51F0C}" destId="{83B65001-130D-4A13-B1E6-93E069DA8112}" srcOrd="2" destOrd="0" presId="urn:microsoft.com/office/officeart/2008/layout/SquareAccentList"/>
    <dgm:cxn modelId="{604F84AB-431C-4FCC-99E6-DD56CA192B50}" type="presParOf" srcId="{83B65001-130D-4A13-B1E6-93E069DA8112}" destId="{F7D71218-C6CF-4A5F-9A89-CB381BE22000}" srcOrd="0" destOrd="0" presId="urn:microsoft.com/office/officeart/2008/layout/SquareAccentList"/>
    <dgm:cxn modelId="{96B7FABD-2878-4242-BD24-4C7848FC0188}" type="presParOf" srcId="{83B65001-130D-4A13-B1E6-93E069DA8112}" destId="{5AEBD987-17E7-4797-8F35-25002514529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FD51B-9856-4700-9BDE-EFA77888B7AF}">
      <dsp:nvSpPr>
        <dsp:cNvPr id="0" name=""/>
        <dsp:cNvSpPr/>
      </dsp:nvSpPr>
      <dsp:spPr>
        <a:xfrm rot="5400000">
          <a:off x="-233872" y="1184806"/>
          <a:ext cx="1045709" cy="1266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C1D46-67D0-4A89-81CF-F3A621D7E075}">
      <dsp:nvSpPr>
        <dsp:cNvPr id="0" name=""/>
        <dsp:cNvSpPr/>
      </dsp:nvSpPr>
      <dsp:spPr>
        <a:xfrm>
          <a:off x="2593" y="511387"/>
          <a:ext cx="1407380" cy="8444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ТЗ</a:t>
          </a:r>
        </a:p>
      </dsp:txBody>
      <dsp:txXfrm>
        <a:off x="27325" y="536119"/>
        <a:ext cx="1357916" cy="794964"/>
      </dsp:txXfrm>
    </dsp:sp>
    <dsp:sp modelId="{C233D40B-40D2-4222-B8D9-5ABF5F5D826F}">
      <dsp:nvSpPr>
        <dsp:cNvPr id="0" name=""/>
        <dsp:cNvSpPr/>
      </dsp:nvSpPr>
      <dsp:spPr>
        <a:xfrm rot="5400000">
          <a:off x="-233872" y="2240342"/>
          <a:ext cx="1045709" cy="126664"/>
        </a:xfrm>
        <a:prstGeom prst="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EF6DF-E93C-492A-81DF-FAECCBF739FA}">
      <dsp:nvSpPr>
        <dsp:cNvPr id="0" name=""/>
        <dsp:cNvSpPr/>
      </dsp:nvSpPr>
      <dsp:spPr>
        <a:xfrm>
          <a:off x="2593" y="1566923"/>
          <a:ext cx="1407380" cy="844428"/>
        </a:xfrm>
        <a:prstGeom prst="roundRect">
          <a:avLst>
            <a:gd name="adj" fmla="val 10000"/>
          </a:avLst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Проектирование интерфейса</a:t>
          </a:r>
        </a:p>
      </dsp:txBody>
      <dsp:txXfrm>
        <a:off x="27325" y="1591655"/>
        <a:ext cx="1357916" cy="794964"/>
      </dsp:txXfrm>
    </dsp:sp>
    <dsp:sp modelId="{58AEA6D2-E9E7-4943-9CD0-FF38C1DD276E}">
      <dsp:nvSpPr>
        <dsp:cNvPr id="0" name=""/>
        <dsp:cNvSpPr/>
      </dsp:nvSpPr>
      <dsp:spPr>
        <a:xfrm>
          <a:off x="293895" y="2768110"/>
          <a:ext cx="1861990" cy="126664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9A149-4631-4B2A-9B5C-62EF59F0D1F7}">
      <dsp:nvSpPr>
        <dsp:cNvPr id="0" name=""/>
        <dsp:cNvSpPr/>
      </dsp:nvSpPr>
      <dsp:spPr>
        <a:xfrm>
          <a:off x="2593" y="2622458"/>
          <a:ext cx="1407380" cy="844428"/>
        </a:xfrm>
        <a:prstGeom prst="roundRect">
          <a:avLst>
            <a:gd name="adj" fmla="val 10000"/>
          </a:avLst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Дизайн</a:t>
          </a:r>
        </a:p>
      </dsp:txBody>
      <dsp:txXfrm>
        <a:off x="27325" y="2647190"/>
        <a:ext cx="1357916" cy="794964"/>
      </dsp:txXfrm>
    </dsp:sp>
    <dsp:sp modelId="{A8505391-8F83-44DA-BE2B-5F2B692A2329}">
      <dsp:nvSpPr>
        <dsp:cNvPr id="0" name=""/>
        <dsp:cNvSpPr/>
      </dsp:nvSpPr>
      <dsp:spPr>
        <a:xfrm rot="16200000">
          <a:off x="1637944" y="2240342"/>
          <a:ext cx="1045709" cy="126664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5519E-C610-414B-8238-61E625FAD978}">
      <dsp:nvSpPr>
        <dsp:cNvPr id="0" name=""/>
        <dsp:cNvSpPr/>
      </dsp:nvSpPr>
      <dsp:spPr>
        <a:xfrm>
          <a:off x="1874409" y="2622458"/>
          <a:ext cx="1407380" cy="844428"/>
        </a:xfrm>
        <a:prstGeom prst="roundRect">
          <a:avLst>
            <a:gd name="adj" fmla="val 10000"/>
          </a:avLst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Тестирование</a:t>
          </a:r>
        </a:p>
      </dsp:txBody>
      <dsp:txXfrm>
        <a:off x="1899141" y="2647190"/>
        <a:ext cx="1357916" cy="794964"/>
      </dsp:txXfrm>
    </dsp:sp>
    <dsp:sp modelId="{ABF37C06-591E-4817-B0C5-8D420FC7476A}">
      <dsp:nvSpPr>
        <dsp:cNvPr id="0" name=""/>
        <dsp:cNvSpPr/>
      </dsp:nvSpPr>
      <dsp:spPr>
        <a:xfrm rot="16200000">
          <a:off x="1637944" y="1184806"/>
          <a:ext cx="1045709" cy="126664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F9B1A-9204-4EAA-9830-F1612DBA1BC2}">
      <dsp:nvSpPr>
        <dsp:cNvPr id="0" name=""/>
        <dsp:cNvSpPr/>
      </dsp:nvSpPr>
      <dsp:spPr>
        <a:xfrm>
          <a:off x="1874409" y="1566923"/>
          <a:ext cx="1407380" cy="844428"/>
        </a:xfrm>
        <a:prstGeom prst="roundRect">
          <a:avLst>
            <a:gd name="adj" fmla="val 10000"/>
          </a:avLst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Программирование</a:t>
          </a:r>
        </a:p>
      </dsp:txBody>
      <dsp:txXfrm>
        <a:off x="1899141" y="1591655"/>
        <a:ext cx="1357916" cy="794964"/>
      </dsp:txXfrm>
    </dsp:sp>
    <dsp:sp modelId="{250A2F48-0D10-41C3-8E9C-3804510BB761}">
      <dsp:nvSpPr>
        <dsp:cNvPr id="0" name=""/>
        <dsp:cNvSpPr/>
      </dsp:nvSpPr>
      <dsp:spPr>
        <a:xfrm>
          <a:off x="2165711" y="657038"/>
          <a:ext cx="1861990" cy="126664"/>
        </a:xfrm>
        <a:prstGeom prst="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421A3-7B8D-42D5-A1B9-6D2D53711A18}">
      <dsp:nvSpPr>
        <dsp:cNvPr id="0" name=""/>
        <dsp:cNvSpPr/>
      </dsp:nvSpPr>
      <dsp:spPr>
        <a:xfrm>
          <a:off x="1874409" y="511387"/>
          <a:ext cx="1407380" cy="844428"/>
        </a:xfrm>
        <a:prstGeom prst="roundRect">
          <a:avLst>
            <a:gd name="adj" fmla="val 10000"/>
          </a:avLst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Вёрстка</a:t>
          </a:r>
        </a:p>
      </dsp:txBody>
      <dsp:txXfrm>
        <a:off x="1899141" y="536119"/>
        <a:ext cx="1357916" cy="794964"/>
      </dsp:txXfrm>
    </dsp:sp>
    <dsp:sp modelId="{9D4C1058-6BDD-4DDD-9122-CB04E3D80154}">
      <dsp:nvSpPr>
        <dsp:cNvPr id="0" name=""/>
        <dsp:cNvSpPr/>
      </dsp:nvSpPr>
      <dsp:spPr>
        <a:xfrm rot="5400000">
          <a:off x="3509760" y="1184806"/>
          <a:ext cx="1045709" cy="126664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41E72-2D60-4CDB-BDC3-640BBFE72354}">
      <dsp:nvSpPr>
        <dsp:cNvPr id="0" name=""/>
        <dsp:cNvSpPr/>
      </dsp:nvSpPr>
      <dsp:spPr>
        <a:xfrm>
          <a:off x="3746226" y="511387"/>
          <a:ext cx="1407380" cy="844428"/>
        </a:xfrm>
        <a:prstGeom prst="roundRect">
          <a:avLst>
            <a:gd name="adj" fmla="val 10000"/>
          </a:avLst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Наполнение контентом</a:t>
          </a:r>
        </a:p>
      </dsp:txBody>
      <dsp:txXfrm>
        <a:off x="3770958" y="536119"/>
        <a:ext cx="1357916" cy="794964"/>
      </dsp:txXfrm>
    </dsp:sp>
    <dsp:sp modelId="{3AF78A6D-EAEC-4E09-9168-F771B470C6AF}">
      <dsp:nvSpPr>
        <dsp:cNvPr id="0" name=""/>
        <dsp:cNvSpPr/>
      </dsp:nvSpPr>
      <dsp:spPr>
        <a:xfrm>
          <a:off x="3746226" y="1566923"/>
          <a:ext cx="1407380" cy="84442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Запуск сайта</a:t>
          </a:r>
        </a:p>
      </dsp:txBody>
      <dsp:txXfrm>
        <a:off x="3770958" y="1591655"/>
        <a:ext cx="1357916" cy="794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07E1E-88EF-4B1B-93EA-DAF989E90401}">
      <dsp:nvSpPr>
        <dsp:cNvPr id="0" name=""/>
        <dsp:cNvSpPr/>
      </dsp:nvSpPr>
      <dsp:spPr>
        <a:xfrm rot="5400000">
          <a:off x="610513" y="1410103"/>
          <a:ext cx="2189374" cy="2651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58B35-C9E9-4D78-8E78-C9C8E7F21ED3}">
      <dsp:nvSpPr>
        <dsp:cNvPr id="0" name=""/>
        <dsp:cNvSpPr/>
      </dsp:nvSpPr>
      <dsp:spPr>
        <a:xfrm>
          <a:off x="1105599" y="191"/>
          <a:ext cx="2946587" cy="17679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Наполнение контентом</a:t>
          </a:r>
        </a:p>
      </dsp:txBody>
      <dsp:txXfrm>
        <a:off x="1157381" y="51973"/>
        <a:ext cx="2843023" cy="1664388"/>
      </dsp:txXfrm>
    </dsp:sp>
    <dsp:sp modelId="{0687873A-D800-4181-8696-5647CDFC96CE}">
      <dsp:nvSpPr>
        <dsp:cNvPr id="0" name=""/>
        <dsp:cNvSpPr/>
      </dsp:nvSpPr>
      <dsp:spPr>
        <a:xfrm>
          <a:off x="1105599" y="2210131"/>
          <a:ext cx="2946587" cy="176795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Запуск сайта</a:t>
          </a:r>
        </a:p>
      </dsp:txBody>
      <dsp:txXfrm>
        <a:off x="1157381" y="2261913"/>
        <a:ext cx="2843023" cy="1664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1A67A-70EB-48CA-9954-FF70C64BCEFB}">
      <dsp:nvSpPr>
        <dsp:cNvPr id="0" name=""/>
        <dsp:cNvSpPr/>
      </dsp:nvSpPr>
      <dsp:spPr>
        <a:xfrm>
          <a:off x="530786" y="416755"/>
          <a:ext cx="4887613" cy="3144756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4FAE3-45BF-44BA-A528-DA2178CB71D2}">
      <dsp:nvSpPr>
        <dsp:cNvPr id="0" name=""/>
        <dsp:cNvSpPr/>
      </dsp:nvSpPr>
      <dsp:spPr>
        <a:xfrm>
          <a:off x="651681" y="1119624"/>
          <a:ext cx="2269650" cy="2160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ПЛЮСЫ</a:t>
          </a:r>
        </a:p>
        <a:p>
          <a:pPr marL="171450" lvl="1" indent="-171450" algn="l" defTabSz="75565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700" kern="1200" dirty="0"/>
            <a:t>Уникальный дизайн</a:t>
          </a:r>
        </a:p>
        <a:p>
          <a:pPr marL="171450" lvl="1" indent="-171450" algn="l" defTabSz="75565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700" kern="1200" dirty="0"/>
            <a:t>Любой функционал</a:t>
          </a:r>
        </a:p>
        <a:p>
          <a:pPr marL="171450" lvl="1" indent="-171450" algn="l" defTabSz="75565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700" kern="1200" dirty="0"/>
            <a:t>Не надо переделывать</a:t>
          </a:r>
        </a:p>
      </dsp:txBody>
      <dsp:txXfrm>
        <a:off x="651681" y="1119624"/>
        <a:ext cx="2269650" cy="2160866"/>
      </dsp:txXfrm>
    </dsp:sp>
    <dsp:sp modelId="{7CF6C76B-C4D8-41CE-9F5E-90612254A844}">
      <dsp:nvSpPr>
        <dsp:cNvPr id="0" name=""/>
        <dsp:cNvSpPr/>
      </dsp:nvSpPr>
      <dsp:spPr>
        <a:xfrm>
          <a:off x="2971893" y="1119624"/>
          <a:ext cx="2269650" cy="2160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МИНУСЫ</a:t>
          </a:r>
        </a:p>
        <a:p>
          <a:pPr marL="171450" lvl="1" indent="-171450" algn="l" defTabSz="75565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/>
              <a:ea typeface="+mn-ea"/>
              <a:cs typeface="+mn-cs"/>
            </a:rPr>
            <a:t>Долго и дорого</a:t>
          </a:r>
        </a:p>
        <a:p>
          <a:pPr marL="171450" lvl="1" indent="-171450" algn="l" defTabSz="75565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/>
              <a:ea typeface="+mn-ea"/>
              <a:cs typeface="+mn-cs"/>
            </a:rPr>
            <a:t>Вероятность ошибок</a:t>
          </a:r>
        </a:p>
        <a:p>
          <a:pPr marL="171450" lvl="1" indent="-171450" algn="l" defTabSz="75565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/>
              <a:ea typeface="+mn-ea"/>
              <a:cs typeface="+mn-cs"/>
            </a:rPr>
            <a:t>Сложность поддержки</a:t>
          </a:r>
        </a:p>
      </dsp:txBody>
      <dsp:txXfrm>
        <a:off x="2971893" y="1119624"/>
        <a:ext cx="2269650" cy="2160866"/>
      </dsp:txXfrm>
    </dsp:sp>
    <dsp:sp modelId="{E0B010EC-4DDA-4251-9A7C-9F7F45ECCE2A}">
      <dsp:nvSpPr>
        <dsp:cNvPr id="0" name=""/>
        <dsp:cNvSpPr/>
      </dsp:nvSpPr>
      <dsp:spPr>
        <a:xfrm>
          <a:off x="0" y="318733"/>
          <a:ext cx="955050" cy="955050"/>
        </a:xfrm>
        <a:prstGeom prst="plus">
          <a:avLst>
            <a:gd name="adj" fmla="val 328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25223-4550-444C-B366-209490B535DB}">
      <dsp:nvSpPr>
        <dsp:cNvPr id="0" name=""/>
        <dsp:cNvSpPr/>
      </dsp:nvSpPr>
      <dsp:spPr>
        <a:xfrm>
          <a:off x="4719074" y="662192"/>
          <a:ext cx="898871" cy="30803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BF795-2B13-4922-9275-C3AD68AC8981}">
      <dsp:nvSpPr>
        <dsp:cNvPr id="0" name=""/>
        <dsp:cNvSpPr/>
      </dsp:nvSpPr>
      <dsp:spPr>
        <a:xfrm>
          <a:off x="2949421" y="1124245"/>
          <a:ext cx="561" cy="2063835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82194-09B2-4B85-BFEE-D80386120B34}">
      <dsp:nvSpPr>
        <dsp:cNvPr id="0" name=""/>
        <dsp:cNvSpPr/>
      </dsp:nvSpPr>
      <dsp:spPr>
        <a:xfrm>
          <a:off x="513995" y="417639"/>
          <a:ext cx="4964780" cy="3142989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D8736-B6C1-424B-A5BF-8D82F2D2152F}">
      <dsp:nvSpPr>
        <dsp:cNvPr id="0" name=""/>
        <dsp:cNvSpPr/>
      </dsp:nvSpPr>
      <dsp:spPr>
        <a:xfrm>
          <a:off x="661970" y="1118751"/>
          <a:ext cx="2305484" cy="2194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ПЛЮСЫ</a:t>
          </a:r>
        </a:p>
        <a:p>
          <a:pPr marL="171450" lvl="1" indent="-171450" algn="l" defTabSz="75565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/>
              <a:ea typeface="+mn-ea"/>
              <a:cs typeface="+mn-cs"/>
            </a:rPr>
            <a:t>Быстро и недорого</a:t>
          </a:r>
        </a:p>
        <a:p>
          <a:pPr marL="171450" lvl="1" indent="-171450" algn="l" defTabSz="75565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/>
              <a:ea typeface="+mn-ea"/>
              <a:cs typeface="+mn-cs"/>
            </a:rPr>
            <a:t>Низкая вероятность ошибок</a:t>
          </a:r>
        </a:p>
        <a:p>
          <a:pPr marL="171450" lvl="1" indent="-171450" algn="l" defTabSz="75565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/>
              <a:ea typeface="+mn-ea"/>
              <a:cs typeface="+mn-cs"/>
            </a:rPr>
            <a:t>Обновления</a:t>
          </a:r>
        </a:p>
      </dsp:txBody>
      <dsp:txXfrm>
        <a:off x="661970" y="1118751"/>
        <a:ext cx="2305484" cy="2194983"/>
      </dsp:txXfrm>
    </dsp:sp>
    <dsp:sp modelId="{D2F70E16-F78E-41FC-9BE7-673194DB22A8}">
      <dsp:nvSpPr>
        <dsp:cNvPr id="0" name=""/>
        <dsp:cNvSpPr/>
      </dsp:nvSpPr>
      <dsp:spPr>
        <a:xfrm>
          <a:off x="3028731" y="1116226"/>
          <a:ext cx="2677912" cy="2194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МИНУСЫ</a:t>
          </a:r>
        </a:p>
        <a:p>
          <a:pPr marL="171450" lvl="1" indent="-171450" algn="l" defTabSz="75565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/>
              <a:ea typeface="+mn-ea"/>
              <a:cs typeface="+mn-cs"/>
            </a:rPr>
            <a:t>Отсутствие уникальности</a:t>
          </a:r>
        </a:p>
        <a:p>
          <a:pPr marL="171450" lvl="1" indent="-171450" algn="l" defTabSz="75565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/>
              <a:ea typeface="+mn-ea"/>
              <a:cs typeface="+mn-cs"/>
            </a:rPr>
            <a:t>Стандартный функционал</a:t>
          </a:r>
        </a:p>
        <a:p>
          <a:pPr marL="171450" lvl="1" indent="-171450" algn="l" defTabSz="75565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/>
              <a:ea typeface="+mn-ea"/>
              <a:cs typeface="+mn-cs"/>
            </a:rPr>
            <a:t>Нужно переделывать</a:t>
          </a:r>
        </a:p>
      </dsp:txBody>
      <dsp:txXfrm>
        <a:off x="3028731" y="1116226"/>
        <a:ext cx="2677912" cy="2194983"/>
      </dsp:txXfrm>
    </dsp:sp>
    <dsp:sp modelId="{FD5EA06B-0B1C-439B-8768-9135E663DE7E}">
      <dsp:nvSpPr>
        <dsp:cNvPr id="0" name=""/>
        <dsp:cNvSpPr/>
      </dsp:nvSpPr>
      <dsp:spPr>
        <a:xfrm>
          <a:off x="0" y="305214"/>
          <a:ext cx="970129" cy="970129"/>
        </a:xfrm>
        <a:prstGeom prst="plus">
          <a:avLst>
            <a:gd name="adj" fmla="val 328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E0D1A-FF40-4F65-81D7-F1C66114E2FE}">
      <dsp:nvSpPr>
        <dsp:cNvPr id="0" name=""/>
        <dsp:cNvSpPr/>
      </dsp:nvSpPr>
      <dsp:spPr>
        <a:xfrm>
          <a:off x="4793580" y="654096"/>
          <a:ext cx="913063" cy="312898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16B45-B4FD-4BD7-99E2-2FEBA4F994FD}">
      <dsp:nvSpPr>
        <dsp:cNvPr id="0" name=""/>
        <dsp:cNvSpPr/>
      </dsp:nvSpPr>
      <dsp:spPr>
        <a:xfrm>
          <a:off x="2995988" y="1123444"/>
          <a:ext cx="570" cy="2096420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3AF8C-FE8B-4449-9CE1-07E97A103902}">
      <dsp:nvSpPr>
        <dsp:cNvPr id="0" name=""/>
        <dsp:cNvSpPr/>
      </dsp:nvSpPr>
      <dsp:spPr>
        <a:xfrm>
          <a:off x="4638" y="836995"/>
          <a:ext cx="3960353" cy="4659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1E199-B64D-4203-A7AA-878CF1BF31D2}">
      <dsp:nvSpPr>
        <dsp:cNvPr id="0" name=""/>
        <dsp:cNvSpPr/>
      </dsp:nvSpPr>
      <dsp:spPr>
        <a:xfrm>
          <a:off x="4638" y="1011977"/>
          <a:ext cx="290941" cy="2909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E46A9-9D14-4807-A92C-87FE04280E20}">
      <dsp:nvSpPr>
        <dsp:cNvPr id="0" name=""/>
        <dsp:cNvSpPr/>
      </dsp:nvSpPr>
      <dsp:spPr>
        <a:xfrm>
          <a:off x="4638" y="0"/>
          <a:ext cx="3960353" cy="83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 dirty="0"/>
            <a:t>Архитектор</a:t>
          </a:r>
        </a:p>
      </dsp:txBody>
      <dsp:txXfrm>
        <a:off x="4638" y="0"/>
        <a:ext cx="3960353" cy="836995"/>
      </dsp:txXfrm>
    </dsp:sp>
    <dsp:sp modelId="{1AF07172-EC67-4A9C-BCFB-C1F1736B3326}">
      <dsp:nvSpPr>
        <dsp:cNvPr id="0" name=""/>
        <dsp:cNvSpPr/>
      </dsp:nvSpPr>
      <dsp:spPr>
        <a:xfrm>
          <a:off x="4638" y="1690153"/>
          <a:ext cx="290934" cy="290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F5CDE-1387-43D9-A1E6-C6C176131CFC}">
      <dsp:nvSpPr>
        <dsp:cNvPr id="0" name=""/>
        <dsp:cNvSpPr/>
      </dsp:nvSpPr>
      <dsp:spPr>
        <a:xfrm>
          <a:off x="281862" y="1496536"/>
          <a:ext cx="3683128" cy="678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kern="1200" dirty="0"/>
            <a:t>Конструктор</a:t>
          </a:r>
        </a:p>
      </dsp:txBody>
      <dsp:txXfrm>
        <a:off x="281862" y="1496536"/>
        <a:ext cx="3683128" cy="678169"/>
      </dsp:txXfrm>
    </dsp:sp>
    <dsp:sp modelId="{72A233F5-195B-42D4-BF7E-1943E161EED7}">
      <dsp:nvSpPr>
        <dsp:cNvPr id="0" name=""/>
        <dsp:cNvSpPr/>
      </dsp:nvSpPr>
      <dsp:spPr>
        <a:xfrm>
          <a:off x="4638" y="2368323"/>
          <a:ext cx="290934" cy="290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D5EA8-41D9-4C6E-B72B-6F06851AA3A3}">
      <dsp:nvSpPr>
        <dsp:cNvPr id="0" name=""/>
        <dsp:cNvSpPr/>
      </dsp:nvSpPr>
      <dsp:spPr>
        <a:xfrm>
          <a:off x="281862" y="2174705"/>
          <a:ext cx="3683128" cy="678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Инженер-строитель</a:t>
          </a:r>
        </a:p>
      </dsp:txBody>
      <dsp:txXfrm>
        <a:off x="281862" y="2174705"/>
        <a:ext cx="3683128" cy="678169"/>
      </dsp:txXfrm>
    </dsp:sp>
    <dsp:sp modelId="{7DF2579D-E209-473F-91F5-3E9679D54249}">
      <dsp:nvSpPr>
        <dsp:cNvPr id="0" name=""/>
        <dsp:cNvSpPr/>
      </dsp:nvSpPr>
      <dsp:spPr>
        <a:xfrm>
          <a:off x="4638" y="3046492"/>
          <a:ext cx="290934" cy="290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21592-AA3C-4A49-80E3-43378C5F5C8C}">
      <dsp:nvSpPr>
        <dsp:cNvPr id="0" name=""/>
        <dsp:cNvSpPr/>
      </dsp:nvSpPr>
      <dsp:spPr>
        <a:xfrm>
          <a:off x="281862" y="2852875"/>
          <a:ext cx="3683128" cy="678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Художник</a:t>
          </a:r>
        </a:p>
      </dsp:txBody>
      <dsp:txXfrm>
        <a:off x="281862" y="2852875"/>
        <a:ext cx="3683128" cy="678169"/>
      </dsp:txXfrm>
    </dsp:sp>
    <dsp:sp modelId="{C0AF54BC-09C1-463C-9AD5-4F3BD2D60326}">
      <dsp:nvSpPr>
        <dsp:cNvPr id="0" name=""/>
        <dsp:cNvSpPr/>
      </dsp:nvSpPr>
      <dsp:spPr>
        <a:xfrm>
          <a:off x="4163008" y="836995"/>
          <a:ext cx="3960353" cy="4659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5D7CA-2666-4409-9BC1-D6B04BC1E639}">
      <dsp:nvSpPr>
        <dsp:cNvPr id="0" name=""/>
        <dsp:cNvSpPr/>
      </dsp:nvSpPr>
      <dsp:spPr>
        <a:xfrm>
          <a:off x="4163008" y="1011977"/>
          <a:ext cx="290941" cy="2909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0203C-88AB-4004-AB17-8E7134CDCFB8}">
      <dsp:nvSpPr>
        <dsp:cNvPr id="0" name=""/>
        <dsp:cNvSpPr/>
      </dsp:nvSpPr>
      <dsp:spPr>
        <a:xfrm>
          <a:off x="4163008" y="0"/>
          <a:ext cx="3960353" cy="83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 dirty="0"/>
            <a:t>Авто</a:t>
          </a:r>
          <a:r>
            <a:rPr lang="en-US" sz="4300" kern="1200" dirty="0"/>
            <a:t>-</a:t>
          </a:r>
          <a:r>
            <a:rPr lang="ru-RU" sz="4300" kern="1200" dirty="0"/>
            <a:t>дизайнер</a:t>
          </a:r>
        </a:p>
      </dsp:txBody>
      <dsp:txXfrm>
        <a:off x="4163008" y="0"/>
        <a:ext cx="3960353" cy="836995"/>
      </dsp:txXfrm>
    </dsp:sp>
    <dsp:sp modelId="{84E9BB7E-21EF-4A81-B7EE-24520AF6D0DF}">
      <dsp:nvSpPr>
        <dsp:cNvPr id="0" name=""/>
        <dsp:cNvSpPr/>
      </dsp:nvSpPr>
      <dsp:spPr>
        <a:xfrm>
          <a:off x="4163008" y="1690153"/>
          <a:ext cx="290934" cy="290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45EFE-E3B2-4B3A-B5DF-C2077D45DB6C}">
      <dsp:nvSpPr>
        <dsp:cNvPr id="0" name=""/>
        <dsp:cNvSpPr/>
      </dsp:nvSpPr>
      <dsp:spPr>
        <a:xfrm>
          <a:off x="4440233" y="1496536"/>
          <a:ext cx="3683128" cy="678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Проектировщик</a:t>
          </a:r>
        </a:p>
      </dsp:txBody>
      <dsp:txXfrm>
        <a:off x="4440233" y="1496536"/>
        <a:ext cx="3683128" cy="678169"/>
      </dsp:txXfrm>
    </dsp:sp>
    <dsp:sp modelId="{1167467B-0496-4015-BA07-13D9E61052A2}">
      <dsp:nvSpPr>
        <dsp:cNvPr id="0" name=""/>
        <dsp:cNvSpPr/>
      </dsp:nvSpPr>
      <dsp:spPr>
        <a:xfrm>
          <a:off x="4163008" y="2368323"/>
          <a:ext cx="290934" cy="290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74F72-C7B5-4303-ACD5-085063CC6A25}">
      <dsp:nvSpPr>
        <dsp:cNvPr id="0" name=""/>
        <dsp:cNvSpPr/>
      </dsp:nvSpPr>
      <dsp:spPr>
        <a:xfrm>
          <a:off x="4440233" y="2174705"/>
          <a:ext cx="3683128" cy="678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Инженер-механик</a:t>
          </a:r>
        </a:p>
      </dsp:txBody>
      <dsp:txXfrm>
        <a:off x="4440233" y="2174705"/>
        <a:ext cx="3683128" cy="678169"/>
      </dsp:txXfrm>
    </dsp:sp>
    <dsp:sp modelId="{F7D71218-C6CF-4A5F-9A89-CB381BE22000}">
      <dsp:nvSpPr>
        <dsp:cNvPr id="0" name=""/>
        <dsp:cNvSpPr/>
      </dsp:nvSpPr>
      <dsp:spPr>
        <a:xfrm>
          <a:off x="4163008" y="3046492"/>
          <a:ext cx="290934" cy="290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BD987-17E7-4797-8F35-25002514529B}">
      <dsp:nvSpPr>
        <dsp:cNvPr id="0" name=""/>
        <dsp:cNvSpPr/>
      </dsp:nvSpPr>
      <dsp:spPr>
        <a:xfrm>
          <a:off x="4440233" y="2852875"/>
          <a:ext cx="3683128" cy="678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Художник</a:t>
          </a:r>
        </a:p>
      </dsp:txBody>
      <dsp:txXfrm>
        <a:off x="4440233" y="2852875"/>
        <a:ext cx="3683128" cy="678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8B867-C0E9-4677-A1E6-26A91062B287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45933-9244-4FF4-949C-8BEE462098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760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10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Образец текста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Второй уровень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Третий уровень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Четвертый уровень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Образец текста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Второй уровень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Третий уровень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Четвертый уровень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Образец текста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Второй уровень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Третий уровень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Четвертый уровень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Образец текста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Второй уровень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Третий уровень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Четвертый уровень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Образец текста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Второй уровень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Третий уровень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Четвертый уровень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184934" cy="23876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dirty="0"/>
              <a:t>Современные технологии </a:t>
            </a:r>
            <a:r>
              <a:rPr lang="ru-RU" dirty="0" err="1"/>
              <a:t>сайтостроения</a:t>
            </a:r>
            <a:r>
              <a:rPr lang="ru-RU" dirty="0"/>
              <a:t> для решения бизнес-задач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7464423" cy="1137793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lnSpc>
                <a:spcPct val="150000"/>
              </a:lnSpc>
              <a:spcBef>
                <a:spcPts val="6"/>
              </a:spcBef>
              <a:buNone/>
            </a:pPr>
            <a:r>
              <a:rPr lang="ru-RU" dirty="0"/>
              <a:t>Михаил Болдырев</a:t>
            </a:r>
            <a:endParaRPr lang="en-US" dirty="0"/>
          </a:p>
          <a:p>
            <a:pPr marL="0" indent="0" algn="l">
              <a:lnSpc>
                <a:spcPct val="150000"/>
              </a:lnSpc>
              <a:spcBef>
                <a:spcPts val="6"/>
              </a:spcBef>
              <a:buNone/>
            </a:pPr>
            <a:r>
              <a:rPr lang="en-US" dirty="0"/>
              <a:t>klondike-studio.ru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Ошибки при запуске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2353448"/>
            <a:ext cx="8443785" cy="2151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D24726"/>
                </a:solidFill>
                <a:latin typeface="+mn-lt"/>
              </a:rPr>
              <a:t>99% дизайнеров профессионально непригодны для разработки интернет-магазина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048" y="2631217"/>
            <a:ext cx="1648752" cy="15955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13054" y="6366433"/>
            <a:ext cx="22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4726"/>
                </a:solidFill>
              </a:rPr>
              <a:t>klondike-studio.ru</a:t>
            </a:r>
            <a:endParaRPr lang="ru-RU" dirty="0">
              <a:solidFill>
                <a:srgbClr val="D24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1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Ошибки при запуске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07690260"/>
              </p:ext>
            </p:extLst>
          </p:nvPr>
        </p:nvGraphicFramePr>
        <p:xfrm>
          <a:off x="1917700" y="1708206"/>
          <a:ext cx="8128000" cy="369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808970" y="5478162"/>
            <a:ext cx="4345460" cy="8428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D24726"/>
                </a:solidFill>
                <a:latin typeface="+mn-lt"/>
              </a:rPr>
              <a:t>А веб-дизайнер?</a:t>
            </a:r>
          </a:p>
        </p:txBody>
      </p:sp>
    </p:spTree>
    <p:extLst>
      <p:ext uri="{BB962C8B-B14F-4D97-AF65-F5344CB8AC3E}">
        <p14:creationId xmlns:p14="http://schemas.microsoft.com/office/powerpoint/2010/main" val="335889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Ошибки при запуске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6213388" cy="435133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sz="35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КАРТОЧКА ТОВАРА</a:t>
            </a:r>
          </a:p>
          <a:p>
            <a:pPr marL="457200" indent="-457200">
              <a:lnSpc>
                <a:spcPct val="100000"/>
              </a:lnSpc>
              <a:spcBef>
                <a:spcPts val="6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D24726"/>
                </a:solidFill>
              </a:rPr>
              <a:t>Характеристики</a:t>
            </a:r>
          </a:p>
          <a:p>
            <a:pPr marL="457200" indent="-457200">
              <a:lnSpc>
                <a:spcPct val="100000"/>
              </a:lnSpc>
              <a:spcBef>
                <a:spcPts val="6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D24726"/>
                </a:solidFill>
              </a:rPr>
              <a:t>Связанная информация</a:t>
            </a:r>
          </a:p>
          <a:p>
            <a:pPr marL="457200" indent="-457200">
              <a:lnSpc>
                <a:spcPct val="100000"/>
              </a:lnSpc>
              <a:spcBef>
                <a:spcPts val="6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D24726"/>
                </a:solidFill>
              </a:rPr>
              <a:t>Торговые предложения</a:t>
            </a:r>
          </a:p>
          <a:p>
            <a:pPr marL="457200" indent="-457200">
              <a:lnSpc>
                <a:spcPct val="100000"/>
              </a:lnSpc>
              <a:spcBef>
                <a:spcPts val="6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D24726"/>
                </a:solidFill>
              </a:rPr>
              <a:t>Наборы </a:t>
            </a:r>
          </a:p>
          <a:p>
            <a:pPr marL="457200" indent="-457200">
              <a:lnSpc>
                <a:spcPct val="100000"/>
              </a:lnSpc>
              <a:spcBef>
                <a:spcPts val="6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D24726"/>
                </a:solidFill>
              </a:rPr>
              <a:t>Комплекты</a:t>
            </a:r>
          </a:p>
        </p:txBody>
      </p:sp>
      <p:pic>
        <p:nvPicPr>
          <p:cNvPr id="4" name="Изображение 2"/>
          <p:cNvPicPr>
            <a:picLocks noChangeAspect="1"/>
          </p:cNvPicPr>
          <p:nvPr/>
        </p:nvPicPr>
        <p:blipFill rotWithShape="1">
          <a:blip r:embed="rId2"/>
          <a:srcRect l="1760" t="2767" r="2359" b="43703"/>
          <a:stretch/>
        </p:blipFill>
        <p:spPr>
          <a:xfrm>
            <a:off x="6663037" y="1503627"/>
            <a:ext cx="4470400" cy="49953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013054" y="6366433"/>
            <a:ext cx="22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4726"/>
                </a:solidFill>
              </a:rPr>
              <a:t>klondike-studio.ru</a:t>
            </a:r>
            <a:endParaRPr lang="ru-RU" dirty="0">
              <a:solidFill>
                <a:srgbClr val="D24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69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Ошибки при запуске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5595550" cy="435133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sz="35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КОРЗИНА</a:t>
            </a:r>
          </a:p>
          <a:p>
            <a:pPr marL="457200" indent="-457200">
              <a:lnSpc>
                <a:spcPct val="100000"/>
              </a:lnSpc>
              <a:spcBef>
                <a:spcPts val="6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D24726"/>
                </a:solidFill>
              </a:rPr>
              <a:t>Пользовательские данные</a:t>
            </a:r>
          </a:p>
          <a:p>
            <a:pPr marL="457200" indent="-457200">
              <a:lnSpc>
                <a:spcPct val="100000"/>
              </a:lnSpc>
              <a:spcBef>
                <a:spcPts val="6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D24726"/>
                </a:solidFill>
              </a:rPr>
              <a:t>Купоны и скидки</a:t>
            </a:r>
          </a:p>
          <a:p>
            <a:pPr marL="457200" indent="-457200">
              <a:lnSpc>
                <a:spcPct val="100000"/>
              </a:lnSpc>
              <a:spcBef>
                <a:spcPts val="6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D24726"/>
                </a:solidFill>
              </a:rPr>
              <a:t>Варианты оплаты и доставки</a:t>
            </a:r>
          </a:p>
          <a:p>
            <a:pPr marL="457200" indent="-457200">
              <a:lnSpc>
                <a:spcPct val="100000"/>
              </a:lnSpc>
              <a:spcBef>
                <a:spcPts val="6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D24726"/>
                </a:solidFill>
              </a:rPr>
              <a:t>Точки самовывоза</a:t>
            </a:r>
          </a:p>
          <a:p>
            <a:pPr marL="457200" indent="-457200">
              <a:lnSpc>
                <a:spcPct val="100000"/>
              </a:lnSpc>
              <a:spcBef>
                <a:spcPts val="6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D24726"/>
                </a:solidFill>
              </a:rPr>
              <a:t>Дополнительная информация</a:t>
            </a:r>
          </a:p>
        </p:txBody>
      </p:sp>
      <p:pic>
        <p:nvPicPr>
          <p:cNvPr id="4" name="Изображение 7"/>
          <p:cNvPicPr>
            <a:picLocks noChangeAspect="1"/>
          </p:cNvPicPr>
          <p:nvPr/>
        </p:nvPicPr>
        <p:blipFill rotWithShape="1">
          <a:blip r:embed="rId2"/>
          <a:srcRect l="1065" t="796" r="615"/>
          <a:stretch/>
        </p:blipFill>
        <p:spPr>
          <a:xfrm>
            <a:off x="6616858" y="1977759"/>
            <a:ext cx="4499471" cy="40470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013054" y="6366433"/>
            <a:ext cx="22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4726"/>
                </a:solidFill>
              </a:rPr>
              <a:t>klondike-studio.ru</a:t>
            </a:r>
            <a:endParaRPr lang="ru-RU" dirty="0">
              <a:solidFill>
                <a:srgbClr val="D24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50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Ошибки при запуске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4434" y="2353448"/>
            <a:ext cx="8443785" cy="2151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D24726"/>
                </a:solidFill>
                <a:latin typeface="+mn-lt"/>
              </a:rPr>
              <a:t>Дизайнер не сможет нарисовать интернет-магазин, если не знаком с функционалом </a:t>
            </a:r>
            <a:r>
              <a:rPr lang="en-US" sz="4000" dirty="0">
                <a:solidFill>
                  <a:srgbClr val="D24726"/>
                </a:solidFill>
                <a:latin typeface="+mn-lt"/>
              </a:rPr>
              <a:t>CMS</a:t>
            </a:r>
            <a:r>
              <a:rPr lang="ru-RU" sz="4000" dirty="0">
                <a:solidFill>
                  <a:srgbClr val="D24726"/>
                </a:solidFill>
                <a:latin typeface="+mn-lt"/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13054" y="6366433"/>
            <a:ext cx="22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4726"/>
                </a:solidFill>
              </a:rPr>
              <a:t>klondike-studio.ru</a:t>
            </a:r>
            <a:endParaRPr lang="ru-RU" dirty="0">
              <a:solidFill>
                <a:srgbClr val="D24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60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Ошибки при запуске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4" y="2797325"/>
            <a:ext cx="1614702" cy="156261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4434" y="2797325"/>
            <a:ext cx="9408620" cy="15626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D24726"/>
                </a:solidFill>
                <a:latin typeface="+mn-lt"/>
              </a:rPr>
              <a:t>Сайт нельзя «нарисовать» – его нужно</a:t>
            </a:r>
          </a:p>
          <a:p>
            <a:r>
              <a:rPr lang="ru-RU" sz="4000" dirty="0">
                <a:solidFill>
                  <a:srgbClr val="D24726"/>
                </a:solidFill>
                <a:latin typeface="+mn-lt"/>
              </a:rPr>
              <a:t>запрограммировать!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13054" y="6366433"/>
            <a:ext cx="22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4726"/>
                </a:solidFill>
              </a:rPr>
              <a:t>klondike-studio.ru</a:t>
            </a:r>
            <a:endParaRPr lang="ru-RU" dirty="0">
              <a:solidFill>
                <a:srgbClr val="D24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92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Ошибки при запуске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4434" y="2797325"/>
            <a:ext cx="10192197" cy="15626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D24726"/>
                </a:solidFill>
                <a:latin typeface="+mn-lt"/>
              </a:rPr>
              <a:t>Суть «правильного» подхода можно понять на примере одной кнопки.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13054" y="6366433"/>
            <a:ext cx="22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4726"/>
                </a:solidFill>
              </a:rPr>
              <a:t>klondike-studio.ru</a:t>
            </a:r>
            <a:endParaRPr lang="ru-RU" dirty="0">
              <a:solidFill>
                <a:srgbClr val="D24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84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762"/>
            <a:ext cx="12190476" cy="4790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13054" y="6366433"/>
            <a:ext cx="22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4726"/>
                </a:solidFill>
              </a:rPr>
              <a:t>klondike-studio.ru</a:t>
            </a:r>
            <a:endParaRPr lang="ru-RU" dirty="0">
              <a:solidFill>
                <a:srgbClr val="D24726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81858" y="94985"/>
            <a:ext cx="8710142" cy="793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D24726"/>
                </a:solidFill>
                <a:latin typeface="+mn-lt"/>
              </a:rPr>
              <a:t>Кнопка сделана картинкой (12.2015)</a:t>
            </a:r>
          </a:p>
        </p:txBody>
      </p:sp>
    </p:spTree>
    <p:extLst>
      <p:ext uri="{BB962C8B-B14F-4D97-AF65-F5344CB8AC3E}">
        <p14:creationId xmlns:p14="http://schemas.microsoft.com/office/powerpoint/2010/main" val="4768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85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81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8"/>
            <a:ext cx="12170686" cy="68460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13054" y="6366433"/>
            <a:ext cx="22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4726"/>
                </a:solidFill>
              </a:rPr>
              <a:t>klondike-studio.ru</a:t>
            </a:r>
            <a:endParaRPr lang="ru-RU" dirty="0">
              <a:solidFill>
                <a:srgbClr val="D24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6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доклада: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4265" y="2481300"/>
            <a:ext cx="10443470" cy="2918859"/>
          </a:xfrm>
        </p:spPr>
        <p:txBody>
          <a:bodyPr>
            <a:noAutofit/>
          </a:bodyPr>
          <a:lstStyle/>
          <a:p>
            <a:pPr marL="514350" indent="-514350">
              <a:lnSpc>
                <a:spcPct val="13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800" b="1" dirty="0">
                <a:solidFill>
                  <a:srgbClr val="D24726"/>
                </a:solidFill>
                <a:latin typeface="+mj-lt"/>
              </a:rPr>
              <a:t>Что должен знать заказчик перед началом разработки сайта?</a:t>
            </a:r>
          </a:p>
          <a:p>
            <a:pPr marL="514350" indent="-514350">
              <a:lnSpc>
                <a:spcPct val="13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800" b="1" dirty="0">
                <a:solidFill>
                  <a:srgbClr val="D24726"/>
                </a:solidFill>
                <a:latin typeface="+mj-lt"/>
              </a:rPr>
              <a:t>Основные ошибки при запуске интернет-проекта.</a:t>
            </a:r>
          </a:p>
          <a:p>
            <a:pPr marL="514350" indent="-514350">
              <a:lnSpc>
                <a:spcPct val="13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800" b="1" dirty="0">
                <a:solidFill>
                  <a:srgbClr val="D24726"/>
                </a:solidFill>
                <a:latin typeface="+mj-lt"/>
              </a:rPr>
              <a:t>Как повысить эффективность сайта с помощью </a:t>
            </a:r>
            <a:r>
              <a:rPr lang="ru-RU" sz="2800" b="1" dirty="0" err="1">
                <a:solidFill>
                  <a:srgbClr val="D24726"/>
                </a:solidFill>
                <a:latin typeface="+mj-lt"/>
              </a:rPr>
              <a:t>типографики</a:t>
            </a:r>
            <a:r>
              <a:rPr lang="ru-RU" sz="2800" b="1" dirty="0">
                <a:solidFill>
                  <a:srgbClr val="D24726"/>
                </a:solidFill>
                <a:latin typeface="+mj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13054" y="6366433"/>
            <a:ext cx="22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4726"/>
                </a:solidFill>
              </a:rPr>
              <a:t>klondike-studio.ru</a:t>
            </a:r>
            <a:endParaRPr lang="ru-RU" dirty="0">
              <a:solidFill>
                <a:srgbClr val="D24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81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Ошибки при запуске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4434" y="2226037"/>
            <a:ext cx="10335237" cy="31232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D24726"/>
                </a:solidFill>
                <a:latin typeface="+mn-lt"/>
                <a:ea typeface="+mn-ea"/>
                <a:cs typeface="+mn-cs"/>
              </a:rPr>
              <a:t>Неправильный дизайн технически-сложного проекта.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D24726"/>
                </a:solidFill>
                <a:latin typeface="+mn-lt"/>
                <a:ea typeface="+mn-ea"/>
                <a:cs typeface="+mn-cs"/>
              </a:rPr>
              <a:t>Вёрстка без использования </a:t>
            </a:r>
            <a:r>
              <a:rPr lang="en-US" sz="2200" dirty="0">
                <a:solidFill>
                  <a:srgbClr val="D24726"/>
                </a:solidFill>
                <a:latin typeface="+mn-lt"/>
                <a:ea typeface="+mn-ea"/>
                <a:cs typeface="+mn-cs"/>
              </a:rPr>
              <a:t>CSS</a:t>
            </a:r>
            <a:r>
              <a:rPr lang="ru-RU" sz="2200" dirty="0">
                <a:solidFill>
                  <a:srgbClr val="D24726"/>
                </a:solidFill>
                <a:latin typeface="+mn-lt"/>
                <a:ea typeface="+mn-ea"/>
                <a:cs typeface="+mn-cs"/>
              </a:rPr>
              <a:t>-Фреймворка.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D24726"/>
                </a:solidFill>
                <a:latin typeface="+mn-lt"/>
                <a:ea typeface="+mn-ea"/>
                <a:cs typeface="+mn-cs"/>
              </a:rPr>
              <a:t>Использование «</a:t>
            </a:r>
            <a:r>
              <a:rPr lang="ru-RU" sz="2200" dirty="0" err="1">
                <a:solidFill>
                  <a:srgbClr val="D24726"/>
                </a:solidFill>
                <a:latin typeface="+mn-lt"/>
                <a:ea typeface="+mn-ea"/>
                <a:cs typeface="+mn-cs"/>
              </a:rPr>
              <a:t>самописной</a:t>
            </a:r>
            <a:r>
              <a:rPr lang="ru-RU" sz="2200" dirty="0">
                <a:solidFill>
                  <a:srgbClr val="D24726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en-US" sz="2200" dirty="0">
                <a:solidFill>
                  <a:srgbClr val="D24726"/>
                </a:solidFill>
                <a:latin typeface="+mn-lt"/>
                <a:ea typeface="+mn-ea"/>
                <a:cs typeface="+mn-cs"/>
              </a:rPr>
              <a:t>CMS</a:t>
            </a:r>
            <a:r>
              <a:rPr lang="ru-RU" sz="2200" dirty="0">
                <a:solidFill>
                  <a:srgbClr val="D24726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D24726"/>
                </a:solidFill>
                <a:latin typeface="+mn-lt"/>
                <a:ea typeface="+mn-ea"/>
                <a:cs typeface="+mn-cs"/>
              </a:rPr>
              <a:t>Отсутствие </a:t>
            </a:r>
            <a:r>
              <a:rPr lang="ru-RU" sz="2200" dirty="0" err="1">
                <a:solidFill>
                  <a:srgbClr val="D24726"/>
                </a:solidFill>
                <a:latin typeface="+mn-lt"/>
                <a:ea typeface="+mn-ea"/>
                <a:cs typeface="+mn-cs"/>
              </a:rPr>
              <a:t>типографики</a:t>
            </a:r>
            <a:r>
              <a:rPr lang="ru-RU" sz="2200" b="1" dirty="0">
                <a:solidFill>
                  <a:srgbClr val="D24726"/>
                </a:solidFill>
              </a:rPr>
              <a:t>.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D24726"/>
                </a:solidFill>
                <a:latin typeface="+mn-lt"/>
                <a:ea typeface="+mn-ea"/>
                <a:cs typeface="+mn-cs"/>
              </a:rPr>
              <a:t>Работа с разными подрядчиками</a:t>
            </a:r>
            <a:r>
              <a:rPr lang="ru-RU" sz="2200" b="1" dirty="0">
                <a:solidFill>
                  <a:srgbClr val="D24726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13054" y="6366433"/>
            <a:ext cx="22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4726"/>
                </a:solidFill>
              </a:rPr>
              <a:t>klondike-studio.ru</a:t>
            </a:r>
            <a:endParaRPr lang="ru-RU" dirty="0">
              <a:solidFill>
                <a:srgbClr val="D24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5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СОВЕТ №3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456800" cy="2187226"/>
          </a:xfrm>
        </p:spPr>
        <p:txBody>
          <a:bodyPr>
            <a:normAutofit/>
          </a:bodyPr>
          <a:lstStyle/>
          <a:p>
            <a:r>
              <a:rPr lang="ru-RU" dirty="0" err="1"/>
              <a:t>Типографика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499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FEE~1\AppData\Local\Temp\SNAGHTML272ac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07" y="223101"/>
            <a:ext cx="6346748" cy="625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8FEE~1\AppData\Local\Temp\SNAGHTML2783f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24" y="220428"/>
            <a:ext cx="4805916" cy="625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29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87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13054" y="6366433"/>
            <a:ext cx="22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4726"/>
                </a:solidFill>
              </a:rPr>
              <a:t>klondike-studio.ru</a:t>
            </a:r>
            <a:endParaRPr lang="ru-RU" dirty="0">
              <a:solidFill>
                <a:srgbClr val="D24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6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</a:t>
            </a:r>
            <a:r>
              <a:rPr lang="ru-RU" dirty="0" err="1"/>
              <a:t>Типографика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4434" y="2336132"/>
            <a:ext cx="8114269" cy="3124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rgbClr val="D24726"/>
                </a:solidFill>
                <a:latin typeface="+mn-lt"/>
              </a:rPr>
              <a:t>Для корпоративных сайтов типографика жизненно необходима!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13054" y="6366433"/>
            <a:ext cx="22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4726"/>
                </a:solidFill>
              </a:rPr>
              <a:t>klondike-studio.ru</a:t>
            </a:r>
            <a:endParaRPr lang="ru-RU" dirty="0">
              <a:solidFill>
                <a:srgbClr val="D24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16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1"/>
            <a:ext cx="5928163" cy="4686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52" y="1595656"/>
            <a:ext cx="5853248" cy="4745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</a:t>
            </a:r>
            <a:r>
              <a:rPr lang="ru-RU" dirty="0" err="1"/>
              <a:t>Типографика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013054" y="6366433"/>
            <a:ext cx="22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4726"/>
                </a:solidFill>
              </a:rPr>
              <a:t>klondike-studio.ru</a:t>
            </a:r>
            <a:endParaRPr lang="ru-RU" dirty="0">
              <a:solidFill>
                <a:srgbClr val="D24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71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24" y="0"/>
            <a:ext cx="460116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97" y="0"/>
            <a:ext cx="4601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98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</a:t>
            </a:r>
            <a:r>
              <a:rPr lang="ru-RU" dirty="0" err="1"/>
              <a:t>Типографика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4434" y="2743247"/>
            <a:ext cx="10749367" cy="19545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err="1">
                <a:solidFill>
                  <a:srgbClr val="D24726"/>
                </a:solidFill>
                <a:latin typeface="+mn-lt"/>
              </a:rPr>
              <a:t>Типографика</a:t>
            </a:r>
            <a:r>
              <a:rPr lang="ru-RU" sz="4000" dirty="0">
                <a:solidFill>
                  <a:srgbClr val="D24726"/>
                </a:solidFill>
                <a:latin typeface="+mn-lt"/>
              </a:rPr>
              <a:t> превратит любую страницу в продающую без участия программиста и дизайнера!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13054" y="6366433"/>
            <a:ext cx="22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4726"/>
                </a:solidFill>
              </a:rPr>
              <a:t>klondike-studio.ru</a:t>
            </a:r>
            <a:endParaRPr lang="ru-RU" dirty="0">
              <a:solidFill>
                <a:srgbClr val="D24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40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184934" cy="23876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dirty="0"/>
              <a:t>Современные технологии </a:t>
            </a:r>
            <a:r>
              <a:rPr lang="ru-RU" dirty="0" err="1"/>
              <a:t>сайтостроения</a:t>
            </a:r>
            <a:r>
              <a:rPr lang="ru-RU" dirty="0"/>
              <a:t> для решения бизнес-задач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7464423" cy="1137793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lnSpc>
                <a:spcPct val="150000"/>
              </a:lnSpc>
              <a:spcBef>
                <a:spcPts val="6"/>
              </a:spcBef>
              <a:buNone/>
            </a:pPr>
            <a:r>
              <a:rPr lang="ru-RU" dirty="0"/>
              <a:t>Михаил Болдырев</a:t>
            </a:r>
            <a:endParaRPr lang="en-US" dirty="0"/>
          </a:p>
          <a:p>
            <a:pPr marL="0" indent="0" algn="l">
              <a:lnSpc>
                <a:spcPct val="150000"/>
              </a:lnSpc>
              <a:spcBef>
                <a:spcPts val="6"/>
              </a:spcBef>
              <a:buNone/>
            </a:pPr>
            <a:r>
              <a:rPr lang="en-US" dirty="0"/>
              <a:t>klondike-studio.ru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48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71999" cy="2187227"/>
          </a:xfrm>
        </p:spPr>
        <p:txBody>
          <a:bodyPr/>
          <a:lstStyle/>
          <a:p>
            <a:r>
              <a:rPr lang="ru-RU" sz="3600" dirty="0"/>
              <a:t>Вопрос №1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 должен знать заказчик?</a:t>
            </a:r>
          </a:p>
        </p:txBody>
      </p:sp>
    </p:spTree>
    <p:extLst>
      <p:ext uri="{BB962C8B-B14F-4D97-AF65-F5344CB8AC3E}">
        <p14:creationId xmlns:p14="http://schemas.microsoft.com/office/powerpoint/2010/main" val="242736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96264" y="2467344"/>
            <a:ext cx="10199473" cy="19233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D24726"/>
                </a:solidFill>
                <a:latin typeface="+mn-lt"/>
              </a:rPr>
              <a:t>Всё сводится к одному:</a:t>
            </a:r>
          </a:p>
          <a:p>
            <a:r>
              <a:rPr lang="ru-RU" sz="6600" dirty="0">
                <a:solidFill>
                  <a:srgbClr val="D24726"/>
                </a:solidFill>
                <a:latin typeface="+mn-lt"/>
              </a:rPr>
              <a:t>СКОЛЬКО СТОИТ САЙТ?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Что должен знать заказчик?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13054" y="6366433"/>
            <a:ext cx="22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4726"/>
                </a:solidFill>
              </a:rPr>
              <a:t>klondike-studio.ru</a:t>
            </a:r>
            <a:endParaRPr lang="ru-RU" dirty="0">
              <a:solidFill>
                <a:srgbClr val="D24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5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Что должен знать заказчик?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37478" y="1489075"/>
            <a:ext cx="4081587" cy="6413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6"/>
              </a:spcBef>
            </a:pPr>
            <a:r>
              <a:rPr lang="ru-RU" sz="2600" dirty="0">
                <a:solidFill>
                  <a:srgbClr val="D24726"/>
                </a:solidFill>
                <a:latin typeface="+mj-lt"/>
              </a:rPr>
              <a:t>На заказ / от 300 000 руб.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655424" y="1492317"/>
            <a:ext cx="4831262" cy="641350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  <a:spcBef>
                <a:spcPts val="6"/>
              </a:spcBef>
            </a:pPr>
            <a:r>
              <a:rPr lang="ru-RU" sz="2600" dirty="0">
                <a:solidFill>
                  <a:srgbClr val="D24726"/>
                </a:solidFill>
                <a:latin typeface="+mj-lt"/>
              </a:rPr>
              <a:t>Готовое решение / до 100 000 руб.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8850210"/>
              </p:ext>
            </p:extLst>
          </p:nvPr>
        </p:nvGraphicFramePr>
        <p:xfrm>
          <a:off x="831850" y="2193925"/>
          <a:ext cx="5156200" cy="397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47752119"/>
              </p:ext>
            </p:extLst>
          </p:nvPr>
        </p:nvGraphicFramePr>
        <p:xfrm>
          <a:off x="6189663" y="2193925"/>
          <a:ext cx="5157787" cy="397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013054" y="6366433"/>
            <a:ext cx="22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4726"/>
                </a:solidFill>
              </a:rPr>
              <a:t>klondike-studio.ru</a:t>
            </a:r>
            <a:endParaRPr lang="ru-RU" dirty="0">
              <a:solidFill>
                <a:srgbClr val="D24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3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2"/>
          <p:cNvPicPr>
            <a:picLocks noChangeAspect="1"/>
          </p:cNvPicPr>
          <p:nvPr/>
        </p:nvPicPr>
        <p:blipFill rotWithShape="1">
          <a:blip r:embed="rId2"/>
          <a:srcRect b="76325"/>
          <a:stretch/>
        </p:blipFill>
        <p:spPr>
          <a:xfrm>
            <a:off x="3055699" y="0"/>
            <a:ext cx="9136301" cy="6858000"/>
          </a:xfrm>
          <a:prstGeom prst="rect">
            <a:avLst/>
          </a:prstGeom>
        </p:spPr>
      </p:pic>
      <p:sp>
        <p:nvSpPr>
          <p:cNvPr id="9" name="Текст 4"/>
          <p:cNvSpPr txBox="1">
            <a:spLocks/>
          </p:cNvSpPr>
          <p:nvPr/>
        </p:nvSpPr>
        <p:spPr>
          <a:xfrm>
            <a:off x="219004" y="1549400"/>
            <a:ext cx="4092938" cy="3759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"/>
              </a:spcBef>
              <a:buNone/>
            </a:pPr>
            <a:r>
              <a:rPr lang="ru-RU" sz="2600" dirty="0">
                <a:solidFill>
                  <a:srgbClr val="D24726"/>
                </a:solidFill>
              </a:rPr>
              <a:t>Нужно добавить: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600" dirty="0">
                <a:solidFill>
                  <a:srgbClr val="D24726"/>
                </a:solidFill>
              </a:rPr>
              <a:t>логотип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600" dirty="0">
                <a:solidFill>
                  <a:srgbClr val="D24726"/>
                </a:solidFill>
              </a:rPr>
              <a:t>контакты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600" dirty="0">
                <a:solidFill>
                  <a:srgbClr val="D24726"/>
                </a:solidFill>
              </a:rPr>
              <a:t>товары</a:t>
            </a:r>
          </a:p>
        </p:txBody>
      </p:sp>
    </p:spTree>
    <p:extLst>
      <p:ext uri="{BB962C8B-B14F-4D97-AF65-F5344CB8AC3E}">
        <p14:creationId xmlns:p14="http://schemas.microsoft.com/office/powerpoint/2010/main" val="38175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Что должен знать заказчик?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37478" y="1489075"/>
            <a:ext cx="4081587" cy="6413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6"/>
              </a:spcBef>
            </a:pPr>
            <a:r>
              <a:rPr lang="ru-RU" sz="2600" dirty="0">
                <a:solidFill>
                  <a:srgbClr val="D24726"/>
                </a:solidFill>
                <a:latin typeface="+mj-lt"/>
              </a:rPr>
              <a:t>На заказ / от 300 000 руб.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71318"/>
              </p:ext>
            </p:extLst>
          </p:nvPr>
        </p:nvGraphicFramePr>
        <p:xfrm>
          <a:off x="269299" y="2130425"/>
          <a:ext cx="5617946" cy="397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655424" y="1492317"/>
            <a:ext cx="4831262" cy="641350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  <a:spcBef>
                <a:spcPts val="6"/>
              </a:spcBef>
            </a:pPr>
            <a:r>
              <a:rPr lang="ru-RU" sz="2600" dirty="0">
                <a:solidFill>
                  <a:srgbClr val="D24726"/>
                </a:solidFill>
                <a:latin typeface="+mj-lt"/>
              </a:rPr>
              <a:t>Готовое решение / до 100 000 руб.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17554327"/>
              </p:ext>
            </p:extLst>
          </p:nvPr>
        </p:nvGraphicFramePr>
        <p:xfrm>
          <a:off x="6074679" y="2130425"/>
          <a:ext cx="5706644" cy="397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013054" y="6366433"/>
            <a:ext cx="22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4726"/>
                </a:solidFill>
              </a:rPr>
              <a:t>klondike-studio.ru</a:t>
            </a:r>
            <a:endParaRPr lang="ru-RU" dirty="0">
              <a:solidFill>
                <a:srgbClr val="D24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8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Что должен знать заказчик?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920" y="2709476"/>
            <a:ext cx="1487015" cy="1439047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96264" y="2467344"/>
            <a:ext cx="10199473" cy="19233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D24726"/>
                </a:solidFill>
                <a:latin typeface="+mn-lt"/>
              </a:rPr>
              <a:t>Все работы сводятся к стоимости часа:</a:t>
            </a:r>
          </a:p>
          <a:p>
            <a:r>
              <a:rPr lang="ru-RU" sz="6600" dirty="0">
                <a:solidFill>
                  <a:srgbClr val="D24726"/>
                </a:solidFill>
                <a:latin typeface="+mn-lt"/>
              </a:rPr>
              <a:t>2000 руб./час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13054" y="6366433"/>
            <a:ext cx="22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4726"/>
                </a:solidFill>
              </a:rPr>
              <a:t>klondike-studio.ru</a:t>
            </a:r>
            <a:endParaRPr lang="ru-RU" dirty="0">
              <a:solidFill>
                <a:srgbClr val="D24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66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Вопрос №2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4859217" cy="2187226"/>
          </a:xfrm>
        </p:spPr>
        <p:txBody>
          <a:bodyPr>
            <a:normAutofit/>
          </a:bodyPr>
          <a:lstStyle/>
          <a:p>
            <a:r>
              <a:rPr lang="ru-RU" dirty="0"/>
              <a:t>Ошибки при запуске интернет-проекта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362136178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Добро пожаловать в PowerPoint!</Template>
  <TotalTime>0</TotalTime>
  <Words>393</Words>
  <Application>Microsoft Office PowerPoint</Application>
  <PresentationFormat>Широкоэкранный</PresentationFormat>
  <Paragraphs>123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Segoe UI</vt:lpstr>
      <vt:lpstr>Segoe UI Light</vt:lpstr>
      <vt:lpstr>Wingdings</vt:lpstr>
      <vt:lpstr>WelcomeDoc</vt:lpstr>
      <vt:lpstr>Современные технологии сайтостроения для решения бизнес-задач</vt:lpstr>
      <vt:lpstr>Вопросы доклада:</vt:lpstr>
      <vt:lpstr>Вопрос №1</vt:lpstr>
      <vt:lpstr>1. Что должен знать заказчик?</vt:lpstr>
      <vt:lpstr>1. Что должен знать заказчик?</vt:lpstr>
      <vt:lpstr>Презентация PowerPoint</vt:lpstr>
      <vt:lpstr>1. Что должен знать заказчик?</vt:lpstr>
      <vt:lpstr>1. Что должен знать заказчик?</vt:lpstr>
      <vt:lpstr>Вопрос №2</vt:lpstr>
      <vt:lpstr>2. Ошибки при запуске</vt:lpstr>
      <vt:lpstr>2. Ошибки при запуске</vt:lpstr>
      <vt:lpstr>2. Ошибки при запуске</vt:lpstr>
      <vt:lpstr>2. Ошибки при запуске</vt:lpstr>
      <vt:lpstr>2. Ошибки при запуске</vt:lpstr>
      <vt:lpstr>2. Ошибки при запуске</vt:lpstr>
      <vt:lpstr>2. Ошибки при запуске</vt:lpstr>
      <vt:lpstr>Презентация PowerPoint</vt:lpstr>
      <vt:lpstr>Презентация PowerPoint</vt:lpstr>
      <vt:lpstr>Презентация PowerPoint</vt:lpstr>
      <vt:lpstr>2. Ошибки при запуске</vt:lpstr>
      <vt:lpstr>СОВЕТ №3</vt:lpstr>
      <vt:lpstr>Презентация PowerPoint</vt:lpstr>
      <vt:lpstr>Презентация PowerPoint</vt:lpstr>
      <vt:lpstr>Презентация PowerPoint</vt:lpstr>
      <vt:lpstr>3. Типографика</vt:lpstr>
      <vt:lpstr>3. Типографика</vt:lpstr>
      <vt:lpstr>Презентация PowerPoint</vt:lpstr>
      <vt:lpstr>3. Типографика</vt:lpstr>
      <vt:lpstr>Современные технологии сайтостроения для решения бизнес-задач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2014-10-07T09:59:23Z</dcterms:created>
  <dcterms:modified xsi:type="dcterms:W3CDTF">2016-06-01T18:41:36Z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